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3">
            <a:extLst>
              <a:ext uri="{FF2B5EF4-FFF2-40B4-BE49-F238E27FC236}">
                <a16:creationId xmlns:a16="http://schemas.microsoft.com/office/drawing/2014/main" id="{1C82B6FC-60A3-4118-AC8D-7061F4AF8F30}"/>
              </a:ext>
            </a:extLst>
          </p:cNvPr>
          <p:cNvSpPr>
            <a:spLocks noEditPoints="1"/>
          </p:cNvSpPr>
          <p:nvPr/>
        </p:nvSpPr>
        <p:spPr bwMode="auto">
          <a:xfrm>
            <a:off x="699237" y="849793"/>
            <a:ext cx="811213" cy="1646238"/>
          </a:xfrm>
          <a:custGeom>
            <a:avLst/>
            <a:gdLst>
              <a:gd name="T0" fmla="*/ 36 w 511"/>
              <a:gd name="T1" fmla="*/ 131 h 1037"/>
              <a:gd name="T2" fmla="*/ 89 w 511"/>
              <a:gd name="T3" fmla="*/ 195 h 1037"/>
              <a:gd name="T4" fmla="*/ 180 w 511"/>
              <a:gd name="T5" fmla="*/ 225 h 1037"/>
              <a:gd name="T6" fmla="*/ 263 w 511"/>
              <a:gd name="T7" fmla="*/ 260 h 1037"/>
              <a:gd name="T8" fmla="*/ 258 w 511"/>
              <a:gd name="T9" fmla="*/ 296 h 1037"/>
              <a:gd name="T10" fmla="*/ 239 w 511"/>
              <a:gd name="T11" fmla="*/ 334 h 1037"/>
              <a:gd name="T12" fmla="*/ 216 w 511"/>
              <a:gd name="T13" fmla="*/ 367 h 1037"/>
              <a:gd name="T14" fmla="*/ 204 w 511"/>
              <a:gd name="T15" fmla="*/ 377 h 1037"/>
              <a:gd name="T16" fmla="*/ 187 w 511"/>
              <a:gd name="T17" fmla="*/ 419 h 1037"/>
              <a:gd name="T18" fmla="*/ 182 w 511"/>
              <a:gd name="T19" fmla="*/ 446 h 1037"/>
              <a:gd name="T20" fmla="*/ 189 w 511"/>
              <a:gd name="T21" fmla="*/ 494 h 1037"/>
              <a:gd name="T22" fmla="*/ 199 w 511"/>
              <a:gd name="T23" fmla="*/ 502 h 1037"/>
              <a:gd name="T24" fmla="*/ 203 w 511"/>
              <a:gd name="T25" fmla="*/ 527 h 1037"/>
              <a:gd name="T26" fmla="*/ 205 w 511"/>
              <a:gd name="T27" fmla="*/ 551 h 1037"/>
              <a:gd name="T28" fmla="*/ 210 w 511"/>
              <a:gd name="T29" fmla="*/ 588 h 1037"/>
              <a:gd name="T30" fmla="*/ 218 w 511"/>
              <a:gd name="T31" fmla="*/ 621 h 1037"/>
              <a:gd name="T32" fmla="*/ 238 w 511"/>
              <a:gd name="T33" fmla="*/ 631 h 1037"/>
              <a:gd name="T34" fmla="*/ 260 w 511"/>
              <a:gd name="T35" fmla="*/ 746 h 1037"/>
              <a:gd name="T36" fmla="*/ 287 w 511"/>
              <a:gd name="T37" fmla="*/ 811 h 1037"/>
              <a:gd name="T38" fmla="*/ 305 w 511"/>
              <a:gd name="T39" fmla="*/ 896 h 1037"/>
              <a:gd name="T40" fmla="*/ 305 w 511"/>
              <a:gd name="T41" fmla="*/ 978 h 1037"/>
              <a:gd name="T42" fmla="*/ 300 w 511"/>
              <a:gd name="T43" fmla="*/ 988 h 1037"/>
              <a:gd name="T44" fmla="*/ 303 w 511"/>
              <a:gd name="T45" fmla="*/ 1012 h 1037"/>
              <a:gd name="T46" fmla="*/ 292 w 511"/>
              <a:gd name="T47" fmla="*/ 1022 h 1037"/>
              <a:gd name="T48" fmla="*/ 293 w 511"/>
              <a:gd name="T49" fmla="*/ 1029 h 1037"/>
              <a:gd name="T50" fmla="*/ 355 w 511"/>
              <a:gd name="T51" fmla="*/ 1037 h 1037"/>
              <a:gd name="T52" fmla="*/ 402 w 511"/>
              <a:gd name="T53" fmla="*/ 1034 h 1037"/>
              <a:gd name="T54" fmla="*/ 402 w 511"/>
              <a:gd name="T55" fmla="*/ 998 h 1037"/>
              <a:gd name="T56" fmla="*/ 388 w 511"/>
              <a:gd name="T57" fmla="*/ 991 h 1037"/>
              <a:gd name="T58" fmla="*/ 399 w 511"/>
              <a:gd name="T59" fmla="*/ 932 h 1037"/>
              <a:gd name="T60" fmla="*/ 367 w 511"/>
              <a:gd name="T61" fmla="*/ 833 h 1037"/>
              <a:gd name="T62" fmla="*/ 398 w 511"/>
              <a:gd name="T63" fmla="*/ 723 h 1037"/>
              <a:gd name="T64" fmla="*/ 426 w 511"/>
              <a:gd name="T65" fmla="*/ 598 h 1037"/>
              <a:gd name="T66" fmla="*/ 428 w 511"/>
              <a:gd name="T67" fmla="*/ 574 h 1037"/>
              <a:gd name="T68" fmla="*/ 435 w 511"/>
              <a:gd name="T69" fmla="*/ 562 h 1037"/>
              <a:gd name="T70" fmla="*/ 421 w 511"/>
              <a:gd name="T71" fmla="*/ 527 h 1037"/>
              <a:gd name="T72" fmla="*/ 410 w 511"/>
              <a:gd name="T73" fmla="*/ 445 h 1037"/>
              <a:gd name="T74" fmla="*/ 423 w 511"/>
              <a:gd name="T75" fmla="*/ 433 h 1037"/>
              <a:gd name="T76" fmla="*/ 432 w 511"/>
              <a:gd name="T77" fmla="*/ 407 h 1037"/>
              <a:gd name="T78" fmla="*/ 415 w 511"/>
              <a:gd name="T79" fmla="*/ 378 h 1037"/>
              <a:gd name="T80" fmla="*/ 391 w 511"/>
              <a:gd name="T81" fmla="*/ 325 h 1037"/>
              <a:gd name="T82" fmla="*/ 380 w 511"/>
              <a:gd name="T83" fmla="*/ 263 h 1037"/>
              <a:gd name="T84" fmla="*/ 430 w 511"/>
              <a:gd name="T85" fmla="*/ 218 h 1037"/>
              <a:gd name="T86" fmla="*/ 508 w 511"/>
              <a:gd name="T87" fmla="*/ 183 h 1037"/>
              <a:gd name="T88" fmla="*/ 490 w 511"/>
              <a:gd name="T89" fmla="*/ 159 h 1037"/>
              <a:gd name="T90" fmla="*/ 439 w 511"/>
              <a:gd name="T91" fmla="*/ 106 h 1037"/>
              <a:gd name="T92" fmla="*/ 388 w 511"/>
              <a:gd name="T93" fmla="*/ 53 h 1037"/>
              <a:gd name="T94" fmla="*/ 277 w 511"/>
              <a:gd name="T95" fmla="*/ 7 h 1037"/>
              <a:gd name="T96" fmla="*/ 187 w 511"/>
              <a:gd name="T97" fmla="*/ 0 h 1037"/>
              <a:gd name="T98" fmla="*/ 116 w 511"/>
              <a:gd name="T99" fmla="*/ 43 h 1037"/>
              <a:gd name="T100" fmla="*/ 57 w 511"/>
              <a:gd name="T101" fmla="*/ 76 h 1037"/>
              <a:gd name="T102" fmla="*/ 348 w 511"/>
              <a:gd name="T103" fmla="*/ 951 h 1037"/>
              <a:gd name="T104" fmla="*/ 352 w 511"/>
              <a:gd name="T105" fmla="*/ 985 h 1037"/>
              <a:gd name="T106" fmla="*/ 341 w 511"/>
              <a:gd name="T107" fmla="*/ 975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1" h="1037">
                <a:moveTo>
                  <a:pt x="0" y="105"/>
                </a:moveTo>
                <a:lnTo>
                  <a:pt x="0" y="105"/>
                </a:lnTo>
                <a:lnTo>
                  <a:pt x="5" y="107"/>
                </a:lnTo>
                <a:lnTo>
                  <a:pt x="18" y="117"/>
                </a:lnTo>
                <a:lnTo>
                  <a:pt x="36" y="131"/>
                </a:lnTo>
                <a:lnTo>
                  <a:pt x="46" y="140"/>
                </a:lnTo>
                <a:lnTo>
                  <a:pt x="54" y="149"/>
                </a:lnTo>
                <a:lnTo>
                  <a:pt x="54" y="149"/>
                </a:lnTo>
                <a:lnTo>
                  <a:pt x="72" y="171"/>
                </a:lnTo>
                <a:lnTo>
                  <a:pt x="89" y="195"/>
                </a:lnTo>
                <a:lnTo>
                  <a:pt x="106" y="220"/>
                </a:lnTo>
                <a:lnTo>
                  <a:pt x="106" y="220"/>
                </a:lnTo>
                <a:lnTo>
                  <a:pt x="116" y="220"/>
                </a:lnTo>
                <a:lnTo>
                  <a:pt x="141" y="222"/>
                </a:lnTo>
                <a:lnTo>
                  <a:pt x="180" y="225"/>
                </a:lnTo>
                <a:lnTo>
                  <a:pt x="229" y="232"/>
                </a:lnTo>
                <a:lnTo>
                  <a:pt x="229" y="232"/>
                </a:lnTo>
                <a:lnTo>
                  <a:pt x="264" y="238"/>
                </a:lnTo>
                <a:lnTo>
                  <a:pt x="264" y="238"/>
                </a:lnTo>
                <a:lnTo>
                  <a:pt x="263" y="260"/>
                </a:lnTo>
                <a:lnTo>
                  <a:pt x="263" y="260"/>
                </a:lnTo>
                <a:lnTo>
                  <a:pt x="263" y="281"/>
                </a:lnTo>
                <a:lnTo>
                  <a:pt x="262" y="289"/>
                </a:lnTo>
                <a:lnTo>
                  <a:pt x="260" y="293"/>
                </a:lnTo>
                <a:lnTo>
                  <a:pt x="258" y="296"/>
                </a:lnTo>
                <a:lnTo>
                  <a:pt x="258" y="296"/>
                </a:lnTo>
                <a:lnTo>
                  <a:pt x="253" y="305"/>
                </a:lnTo>
                <a:lnTo>
                  <a:pt x="252" y="312"/>
                </a:lnTo>
                <a:lnTo>
                  <a:pt x="251" y="320"/>
                </a:lnTo>
                <a:lnTo>
                  <a:pt x="239" y="334"/>
                </a:lnTo>
                <a:lnTo>
                  <a:pt x="239" y="334"/>
                </a:lnTo>
                <a:lnTo>
                  <a:pt x="230" y="349"/>
                </a:lnTo>
                <a:lnTo>
                  <a:pt x="223" y="360"/>
                </a:lnTo>
                <a:lnTo>
                  <a:pt x="218" y="365"/>
                </a:lnTo>
                <a:lnTo>
                  <a:pt x="216" y="367"/>
                </a:lnTo>
                <a:lnTo>
                  <a:pt x="216" y="367"/>
                </a:lnTo>
                <a:lnTo>
                  <a:pt x="206" y="372"/>
                </a:lnTo>
                <a:lnTo>
                  <a:pt x="204" y="375"/>
                </a:lnTo>
                <a:lnTo>
                  <a:pt x="204" y="377"/>
                </a:lnTo>
                <a:lnTo>
                  <a:pt x="204" y="377"/>
                </a:lnTo>
                <a:lnTo>
                  <a:pt x="204" y="381"/>
                </a:lnTo>
                <a:lnTo>
                  <a:pt x="203" y="385"/>
                </a:lnTo>
                <a:lnTo>
                  <a:pt x="201" y="392"/>
                </a:lnTo>
                <a:lnTo>
                  <a:pt x="187" y="419"/>
                </a:lnTo>
                <a:lnTo>
                  <a:pt x="187" y="419"/>
                </a:lnTo>
                <a:lnTo>
                  <a:pt x="186" y="420"/>
                </a:lnTo>
                <a:lnTo>
                  <a:pt x="183" y="425"/>
                </a:lnTo>
                <a:lnTo>
                  <a:pt x="182" y="434"/>
                </a:lnTo>
                <a:lnTo>
                  <a:pt x="182" y="439"/>
                </a:lnTo>
                <a:lnTo>
                  <a:pt x="182" y="446"/>
                </a:lnTo>
                <a:lnTo>
                  <a:pt x="182" y="446"/>
                </a:lnTo>
                <a:lnTo>
                  <a:pt x="187" y="481"/>
                </a:lnTo>
                <a:lnTo>
                  <a:pt x="187" y="481"/>
                </a:lnTo>
                <a:lnTo>
                  <a:pt x="188" y="487"/>
                </a:lnTo>
                <a:lnTo>
                  <a:pt x="189" y="494"/>
                </a:lnTo>
                <a:lnTo>
                  <a:pt x="191" y="496"/>
                </a:lnTo>
                <a:lnTo>
                  <a:pt x="193" y="500"/>
                </a:lnTo>
                <a:lnTo>
                  <a:pt x="195" y="501"/>
                </a:lnTo>
                <a:lnTo>
                  <a:pt x="199" y="502"/>
                </a:lnTo>
                <a:lnTo>
                  <a:pt x="199" y="502"/>
                </a:lnTo>
                <a:lnTo>
                  <a:pt x="207" y="504"/>
                </a:lnTo>
                <a:lnTo>
                  <a:pt x="209" y="505"/>
                </a:lnTo>
                <a:lnTo>
                  <a:pt x="209" y="505"/>
                </a:lnTo>
                <a:lnTo>
                  <a:pt x="205" y="516"/>
                </a:lnTo>
                <a:lnTo>
                  <a:pt x="203" y="527"/>
                </a:lnTo>
                <a:lnTo>
                  <a:pt x="201" y="536"/>
                </a:lnTo>
                <a:lnTo>
                  <a:pt x="201" y="536"/>
                </a:lnTo>
                <a:lnTo>
                  <a:pt x="201" y="540"/>
                </a:lnTo>
                <a:lnTo>
                  <a:pt x="203" y="543"/>
                </a:lnTo>
                <a:lnTo>
                  <a:pt x="205" y="551"/>
                </a:lnTo>
                <a:lnTo>
                  <a:pt x="207" y="557"/>
                </a:lnTo>
                <a:lnTo>
                  <a:pt x="209" y="559"/>
                </a:lnTo>
                <a:lnTo>
                  <a:pt x="209" y="559"/>
                </a:lnTo>
                <a:lnTo>
                  <a:pt x="209" y="569"/>
                </a:lnTo>
                <a:lnTo>
                  <a:pt x="210" y="588"/>
                </a:lnTo>
                <a:lnTo>
                  <a:pt x="212" y="607"/>
                </a:lnTo>
                <a:lnTo>
                  <a:pt x="213" y="615"/>
                </a:lnTo>
                <a:lnTo>
                  <a:pt x="216" y="618"/>
                </a:lnTo>
                <a:lnTo>
                  <a:pt x="216" y="618"/>
                </a:lnTo>
                <a:lnTo>
                  <a:pt x="218" y="621"/>
                </a:lnTo>
                <a:lnTo>
                  <a:pt x="221" y="621"/>
                </a:lnTo>
                <a:lnTo>
                  <a:pt x="228" y="619"/>
                </a:lnTo>
                <a:lnTo>
                  <a:pt x="236" y="617"/>
                </a:lnTo>
                <a:lnTo>
                  <a:pt x="236" y="617"/>
                </a:lnTo>
                <a:lnTo>
                  <a:pt x="238" y="631"/>
                </a:lnTo>
                <a:lnTo>
                  <a:pt x="241" y="668"/>
                </a:lnTo>
                <a:lnTo>
                  <a:pt x="245" y="689"/>
                </a:lnTo>
                <a:lnTo>
                  <a:pt x="250" y="713"/>
                </a:lnTo>
                <a:lnTo>
                  <a:pt x="257" y="735"/>
                </a:lnTo>
                <a:lnTo>
                  <a:pt x="260" y="746"/>
                </a:lnTo>
                <a:lnTo>
                  <a:pt x="265" y="757"/>
                </a:lnTo>
                <a:lnTo>
                  <a:pt x="265" y="757"/>
                </a:lnTo>
                <a:lnTo>
                  <a:pt x="274" y="775"/>
                </a:lnTo>
                <a:lnTo>
                  <a:pt x="281" y="794"/>
                </a:lnTo>
                <a:lnTo>
                  <a:pt x="287" y="811"/>
                </a:lnTo>
                <a:lnTo>
                  <a:pt x="292" y="827"/>
                </a:lnTo>
                <a:lnTo>
                  <a:pt x="297" y="850"/>
                </a:lnTo>
                <a:lnTo>
                  <a:pt x="298" y="858"/>
                </a:lnTo>
                <a:lnTo>
                  <a:pt x="298" y="858"/>
                </a:lnTo>
                <a:lnTo>
                  <a:pt x="305" y="896"/>
                </a:lnTo>
                <a:lnTo>
                  <a:pt x="309" y="922"/>
                </a:lnTo>
                <a:lnTo>
                  <a:pt x="310" y="937"/>
                </a:lnTo>
                <a:lnTo>
                  <a:pt x="310" y="937"/>
                </a:lnTo>
                <a:lnTo>
                  <a:pt x="307" y="959"/>
                </a:lnTo>
                <a:lnTo>
                  <a:pt x="305" y="978"/>
                </a:lnTo>
                <a:lnTo>
                  <a:pt x="305" y="978"/>
                </a:lnTo>
                <a:lnTo>
                  <a:pt x="303" y="980"/>
                </a:lnTo>
                <a:lnTo>
                  <a:pt x="301" y="984"/>
                </a:lnTo>
                <a:lnTo>
                  <a:pt x="300" y="988"/>
                </a:lnTo>
                <a:lnTo>
                  <a:pt x="300" y="988"/>
                </a:lnTo>
                <a:lnTo>
                  <a:pt x="300" y="1000"/>
                </a:lnTo>
                <a:lnTo>
                  <a:pt x="300" y="1005"/>
                </a:lnTo>
                <a:lnTo>
                  <a:pt x="300" y="1010"/>
                </a:lnTo>
                <a:lnTo>
                  <a:pt x="300" y="1010"/>
                </a:lnTo>
                <a:lnTo>
                  <a:pt x="303" y="1012"/>
                </a:lnTo>
                <a:lnTo>
                  <a:pt x="306" y="1015"/>
                </a:lnTo>
                <a:lnTo>
                  <a:pt x="310" y="1015"/>
                </a:lnTo>
                <a:lnTo>
                  <a:pt x="310" y="1015"/>
                </a:lnTo>
                <a:lnTo>
                  <a:pt x="299" y="1019"/>
                </a:lnTo>
                <a:lnTo>
                  <a:pt x="292" y="1022"/>
                </a:lnTo>
                <a:lnTo>
                  <a:pt x="289" y="1025"/>
                </a:lnTo>
                <a:lnTo>
                  <a:pt x="288" y="1027"/>
                </a:lnTo>
                <a:lnTo>
                  <a:pt x="288" y="1027"/>
                </a:lnTo>
                <a:lnTo>
                  <a:pt x="291" y="1028"/>
                </a:lnTo>
                <a:lnTo>
                  <a:pt x="293" y="1029"/>
                </a:lnTo>
                <a:lnTo>
                  <a:pt x="301" y="1032"/>
                </a:lnTo>
                <a:lnTo>
                  <a:pt x="324" y="1034"/>
                </a:lnTo>
                <a:lnTo>
                  <a:pt x="324" y="1034"/>
                </a:lnTo>
                <a:lnTo>
                  <a:pt x="339" y="1035"/>
                </a:lnTo>
                <a:lnTo>
                  <a:pt x="355" y="1037"/>
                </a:lnTo>
                <a:lnTo>
                  <a:pt x="379" y="1037"/>
                </a:lnTo>
                <a:lnTo>
                  <a:pt x="379" y="1037"/>
                </a:lnTo>
                <a:lnTo>
                  <a:pt x="393" y="1037"/>
                </a:lnTo>
                <a:lnTo>
                  <a:pt x="399" y="1035"/>
                </a:lnTo>
                <a:lnTo>
                  <a:pt x="402" y="1034"/>
                </a:lnTo>
                <a:lnTo>
                  <a:pt x="403" y="1032"/>
                </a:lnTo>
                <a:lnTo>
                  <a:pt x="403" y="1032"/>
                </a:lnTo>
                <a:lnTo>
                  <a:pt x="403" y="1011"/>
                </a:lnTo>
                <a:lnTo>
                  <a:pt x="402" y="1000"/>
                </a:lnTo>
                <a:lnTo>
                  <a:pt x="402" y="998"/>
                </a:lnTo>
                <a:lnTo>
                  <a:pt x="400" y="996"/>
                </a:lnTo>
                <a:lnTo>
                  <a:pt x="400" y="996"/>
                </a:lnTo>
                <a:lnTo>
                  <a:pt x="393" y="994"/>
                </a:lnTo>
                <a:lnTo>
                  <a:pt x="389" y="993"/>
                </a:lnTo>
                <a:lnTo>
                  <a:pt x="388" y="991"/>
                </a:lnTo>
                <a:lnTo>
                  <a:pt x="388" y="934"/>
                </a:lnTo>
                <a:lnTo>
                  <a:pt x="388" y="934"/>
                </a:lnTo>
                <a:lnTo>
                  <a:pt x="394" y="934"/>
                </a:lnTo>
                <a:lnTo>
                  <a:pt x="398" y="932"/>
                </a:lnTo>
                <a:lnTo>
                  <a:pt x="399" y="932"/>
                </a:lnTo>
                <a:lnTo>
                  <a:pt x="400" y="929"/>
                </a:lnTo>
                <a:lnTo>
                  <a:pt x="400" y="929"/>
                </a:lnTo>
                <a:lnTo>
                  <a:pt x="394" y="912"/>
                </a:lnTo>
                <a:lnTo>
                  <a:pt x="383" y="879"/>
                </a:lnTo>
                <a:lnTo>
                  <a:pt x="367" y="833"/>
                </a:lnTo>
                <a:lnTo>
                  <a:pt x="367" y="833"/>
                </a:lnTo>
                <a:lnTo>
                  <a:pt x="380" y="788"/>
                </a:lnTo>
                <a:lnTo>
                  <a:pt x="391" y="752"/>
                </a:lnTo>
                <a:lnTo>
                  <a:pt x="398" y="723"/>
                </a:lnTo>
                <a:lnTo>
                  <a:pt x="398" y="723"/>
                </a:lnTo>
                <a:lnTo>
                  <a:pt x="404" y="695"/>
                </a:lnTo>
                <a:lnTo>
                  <a:pt x="414" y="659"/>
                </a:lnTo>
                <a:lnTo>
                  <a:pt x="422" y="624"/>
                </a:lnTo>
                <a:lnTo>
                  <a:pt x="424" y="609"/>
                </a:lnTo>
                <a:lnTo>
                  <a:pt x="426" y="598"/>
                </a:lnTo>
                <a:lnTo>
                  <a:pt x="426" y="598"/>
                </a:lnTo>
                <a:lnTo>
                  <a:pt x="427" y="576"/>
                </a:lnTo>
                <a:lnTo>
                  <a:pt x="426" y="574"/>
                </a:lnTo>
                <a:lnTo>
                  <a:pt x="426" y="574"/>
                </a:lnTo>
                <a:lnTo>
                  <a:pt x="428" y="574"/>
                </a:lnTo>
                <a:lnTo>
                  <a:pt x="433" y="572"/>
                </a:lnTo>
                <a:lnTo>
                  <a:pt x="435" y="570"/>
                </a:lnTo>
                <a:lnTo>
                  <a:pt x="436" y="569"/>
                </a:lnTo>
                <a:lnTo>
                  <a:pt x="438" y="565"/>
                </a:lnTo>
                <a:lnTo>
                  <a:pt x="435" y="562"/>
                </a:lnTo>
                <a:lnTo>
                  <a:pt x="435" y="562"/>
                </a:lnTo>
                <a:lnTo>
                  <a:pt x="430" y="552"/>
                </a:lnTo>
                <a:lnTo>
                  <a:pt x="426" y="541"/>
                </a:lnTo>
                <a:lnTo>
                  <a:pt x="421" y="527"/>
                </a:lnTo>
                <a:lnTo>
                  <a:pt x="421" y="527"/>
                </a:lnTo>
                <a:lnTo>
                  <a:pt x="416" y="496"/>
                </a:lnTo>
                <a:lnTo>
                  <a:pt x="410" y="460"/>
                </a:lnTo>
                <a:lnTo>
                  <a:pt x="410" y="460"/>
                </a:lnTo>
                <a:lnTo>
                  <a:pt x="409" y="452"/>
                </a:lnTo>
                <a:lnTo>
                  <a:pt x="410" y="445"/>
                </a:lnTo>
                <a:lnTo>
                  <a:pt x="412" y="439"/>
                </a:lnTo>
                <a:lnTo>
                  <a:pt x="412" y="439"/>
                </a:lnTo>
                <a:lnTo>
                  <a:pt x="415" y="437"/>
                </a:lnTo>
                <a:lnTo>
                  <a:pt x="421" y="435"/>
                </a:lnTo>
                <a:lnTo>
                  <a:pt x="423" y="433"/>
                </a:lnTo>
                <a:lnTo>
                  <a:pt x="427" y="428"/>
                </a:lnTo>
                <a:lnTo>
                  <a:pt x="429" y="422"/>
                </a:lnTo>
                <a:lnTo>
                  <a:pt x="430" y="414"/>
                </a:lnTo>
                <a:lnTo>
                  <a:pt x="430" y="414"/>
                </a:lnTo>
                <a:lnTo>
                  <a:pt x="432" y="407"/>
                </a:lnTo>
                <a:lnTo>
                  <a:pt x="430" y="402"/>
                </a:lnTo>
                <a:lnTo>
                  <a:pt x="429" y="399"/>
                </a:lnTo>
                <a:lnTo>
                  <a:pt x="426" y="394"/>
                </a:lnTo>
                <a:lnTo>
                  <a:pt x="418" y="385"/>
                </a:lnTo>
                <a:lnTo>
                  <a:pt x="415" y="378"/>
                </a:lnTo>
                <a:lnTo>
                  <a:pt x="410" y="370"/>
                </a:lnTo>
                <a:lnTo>
                  <a:pt x="410" y="370"/>
                </a:lnTo>
                <a:lnTo>
                  <a:pt x="400" y="352"/>
                </a:lnTo>
                <a:lnTo>
                  <a:pt x="394" y="338"/>
                </a:lnTo>
                <a:lnTo>
                  <a:pt x="391" y="325"/>
                </a:lnTo>
                <a:lnTo>
                  <a:pt x="386" y="308"/>
                </a:lnTo>
                <a:lnTo>
                  <a:pt x="386" y="308"/>
                </a:lnTo>
                <a:lnTo>
                  <a:pt x="382" y="284"/>
                </a:lnTo>
                <a:lnTo>
                  <a:pt x="380" y="263"/>
                </a:lnTo>
                <a:lnTo>
                  <a:pt x="380" y="263"/>
                </a:lnTo>
                <a:lnTo>
                  <a:pt x="388" y="252"/>
                </a:lnTo>
                <a:lnTo>
                  <a:pt x="402" y="238"/>
                </a:lnTo>
                <a:lnTo>
                  <a:pt x="410" y="231"/>
                </a:lnTo>
                <a:lnTo>
                  <a:pt x="420" y="224"/>
                </a:lnTo>
                <a:lnTo>
                  <a:pt x="430" y="218"/>
                </a:lnTo>
                <a:lnTo>
                  <a:pt x="443" y="211"/>
                </a:lnTo>
                <a:lnTo>
                  <a:pt x="443" y="211"/>
                </a:lnTo>
                <a:lnTo>
                  <a:pt x="474" y="196"/>
                </a:lnTo>
                <a:lnTo>
                  <a:pt x="494" y="188"/>
                </a:lnTo>
                <a:lnTo>
                  <a:pt x="508" y="183"/>
                </a:lnTo>
                <a:lnTo>
                  <a:pt x="511" y="182"/>
                </a:lnTo>
                <a:lnTo>
                  <a:pt x="511" y="182"/>
                </a:lnTo>
                <a:lnTo>
                  <a:pt x="504" y="176"/>
                </a:lnTo>
                <a:lnTo>
                  <a:pt x="497" y="168"/>
                </a:lnTo>
                <a:lnTo>
                  <a:pt x="490" y="159"/>
                </a:lnTo>
                <a:lnTo>
                  <a:pt x="490" y="159"/>
                </a:lnTo>
                <a:lnTo>
                  <a:pt x="475" y="138"/>
                </a:lnTo>
                <a:lnTo>
                  <a:pt x="467" y="127"/>
                </a:lnTo>
                <a:lnTo>
                  <a:pt x="467" y="127"/>
                </a:lnTo>
                <a:lnTo>
                  <a:pt x="439" y="106"/>
                </a:lnTo>
                <a:lnTo>
                  <a:pt x="416" y="86"/>
                </a:lnTo>
                <a:lnTo>
                  <a:pt x="406" y="77"/>
                </a:lnTo>
                <a:lnTo>
                  <a:pt x="400" y="68"/>
                </a:lnTo>
                <a:lnTo>
                  <a:pt x="400" y="68"/>
                </a:lnTo>
                <a:lnTo>
                  <a:pt x="388" y="53"/>
                </a:lnTo>
                <a:lnTo>
                  <a:pt x="377" y="39"/>
                </a:lnTo>
                <a:lnTo>
                  <a:pt x="364" y="26"/>
                </a:lnTo>
                <a:lnTo>
                  <a:pt x="364" y="26"/>
                </a:lnTo>
                <a:lnTo>
                  <a:pt x="277" y="7"/>
                </a:lnTo>
                <a:lnTo>
                  <a:pt x="277" y="7"/>
                </a:lnTo>
                <a:lnTo>
                  <a:pt x="263" y="4"/>
                </a:lnTo>
                <a:lnTo>
                  <a:pt x="247" y="2"/>
                </a:lnTo>
                <a:lnTo>
                  <a:pt x="218" y="1"/>
                </a:lnTo>
                <a:lnTo>
                  <a:pt x="187" y="0"/>
                </a:lnTo>
                <a:lnTo>
                  <a:pt x="187" y="0"/>
                </a:lnTo>
                <a:lnTo>
                  <a:pt x="171" y="11"/>
                </a:lnTo>
                <a:lnTo>
                  <a:pt x="145" y="29"/>
                </a:lnTo>
                <a:lnTo>
                  <a:pt x="145" y="29"/>
                </a:lnTo>
                <a:lnTo>
                  <a:pt x="130" y="36"/>
                </a:lnTo>
                <a:lnTo>
                  <a:pt x="116" y="43"/>
                </a:lnTo>
                <a:lnTo>
                  <a:pt x="97" y="51"/>
                </a:lnTo>
                <a:lnTo>
                  <a:pt x="97" y="51"/>
                </a:lnTo>
                <a:lnTo>
                  <a:pt x="84" y="59"/>
                </a:lnTo>
                <a:lnTo>
                  <a:pt x="57" y="76"/>
                </a:lnTo>
                <a:lnTo>
                  <a:pt x="57" y="76"/>
                </a:lnTo>
                <a:lnTo>
                  <a:pt x="40" y="85"/>
                </a:lnTo>
                <a:lnTo>
                  <a:pt x="21" y="95"/>
                </a:lnTo>
                <a:lnTo>
                  <a:pt x="0" y="105"/>
                </a:lnTo>
                <a:lnTo>
                  <a:pt x="0" y="105"/>
                </a:lnTo>
                <a:close/>
                <a:moveTo>
                  <a:pt x="348" y="951"/>
                </a:moveTo>
                <a:lnTo>
                  <a:pt x="348" y="951"/>
                </a:lnTo>
                <a:lnTo>
                  <a:pt x="351" y="963"/>
                </a:lnTo>
                <a:lnTo>
                  <a:pt x="352" y="981"/>
                </a:lnTo>
                <a:lnTo>
                  <a:pt x="352" y="981"/>
                </a:lnTo>
                <a:lnTo>
                  <a:pt x="352" y="985"/>
                </a:lnTo>
                <a:lnTo>
                  <a:pt x="351" y="987"/>
                </a:lnTo>
                <a:lnTo>
                  <a:pt x="348" y="992"/>
                </a:lnTo>
                <a:lnTo>
                  <a:pt x="344" y="996"/>
                </a:lnTo>
                <a:lnTo>
                  <a:pt x="346" y="980"/>
                </a:lnTo>
                <a:lnTo>
                  <a:pt x="341" y="975"/>
                </a:lnTo>
                <a:lnTo>
                  <a:pt x="341" y="953"/>
                </a:lnTo>
                <a:lnTo>
                  <a:pt x="348" y="9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0">
            <a:extLst>
              <a:ext uri="{FF2B5EF4-FFF2-40B4-BE49-F238E27FC236}">
                <a16:creationId xmlns:a16="http://schemas.microsoft.com/office/drawing/2014/main" id="{486B1E76-205C-4AC7-A57B-4E6F0EFBE4E4}"/>
              </a:ext>
            </a:extLst>
          </p:cNvPr>
          <p:cNvSpPr>
            <a:spLocks/>
          </p:cNvSpPr>
          <p:nvPr/>
        </p:nvSpPr>
        <p:spPr bwMode="auto">
          <a:xfrm>
            <a:off x="4547955" y="837719"/>
            <a:ext cx="763588" cy="1603375"/>
          </a:xfrm>
          <a:custGeom>
            <a:avLst/>
            <a:gdLst>
              <a:gd name="T0" fmla="*/ 481 w 481"/>
              <a:gd name="T1" fmla="*/ 129 h 1010"/>
              <a:gd name="T2" fmla="*/ 298 w 481"/>
              <a:gd name="T3" fmla="*/ 164 h 1010"/>
              <a:gd name="T4" fmla="*/ 312 w 481"/>
              <a:gd name="T5" fmla="*/ 189 h 1010"/>
              <a:gd name="T6" fmla="*/ 314 w 481"/>
              <a:gd name="T7" fmla="*/ 211 h 1010"/>
              <a:gd name="T8" fmla="*/ 305 w 481"/>
              <a:gd name="T9" fmla="*/ 234 h 1010"/>
              <a:gd name="T10" fmla="*/ 330 w 481"/>
              <a:gd name="T11" fmla="*/ 268 h 1010"/>
              <a:gd name="T12" fmla="*/ 380 w 481"/>
              <a:gd name="T13" fmla="*/ 309 h 1010"/>
              <a:gd name="T14" fmla="*/ 398 w 481"/>
              <a:gd name="T15" fmla="*/ 399 h 1010"/>
              <a:gd name="T16" fmla="*/ 380 w 481"/>
              <a:gd name="T17" fmla="*/ 445 h 1010"/>
              <a:gd name="T18" fmla="*/ 349 w 481"/>
              <a:gd name="T19" fmla="*/ 483 h 1010"/>
              <a:gd name="T20" fmla="*/ 367 w 481"/>
              <a:gd name="T21" fmla="*/ 552 h 1010"/>
              <a:gd name="T22" fmla="*/ 346 w 481"/>
              <a:gd name="T23" fmla="*/ 600 h 1010"/>
              <a:gd name="T24" fmla="*/ 332 w 481"/>
              <a:gd name="T25" fmla="*/ 744 h 1010"/>
              <a:gd name="T26" fmla="*/ 328 w 481"/>
              <a:gd name="T27" fmla="*/ 962 h 1010"/>
              <a:gd name="T28" fmla="*/ 323 w 481"/>
              <a:gd name="T29" fmla="*/ 1007 h 1010"/>
              <a:gd name="T30" fmla="*/ 280 w 481"/>
              <a:gd name="T31" fmla="*/ 1001 h 1010"/>
              <a:gd name="T32" fmla="*/ 252 w 481"/>
              <a:gd name="T33" fmla="*/ 980 h 1010"/>
              <a:gd name="T34" fmla="*/ 267 w 481"/>
              <a:gd name="T35" fmla="*/ 962 h 1010"/>
              <a:gd name="T36" fmla="*/ 267 w 481"/>
              <a:gd name="T37" fmla="*/ 937 h 1010"/>
              <a:gd name="T38" fmla="*/ 277 w 481"/>
              <a:gd name="T39" fmla="*/ 901 h 1010"/>
              <a:gd name="T40" fmla="*/ 274 w 481"/>
              <a:gd name="T41" fmla="*/ 816 h 1010"/>
              <a:gd name="T42" fmla="*/ 245 w 481"/>
              <a:gd name="T43" fmla="*/ 652 h 1010"/>
              <a:gd name="T44" fmla="*/ 192 w 481"/>
              <a:gd name="T45" fmla="*/ 744 h 1010"/>
              <a:gd name="T46" fmla="*/ 215 w 481"/>
              <a:gd name="T47" fmla="*/ 828 h 1010"/>
              <a:gd name="T48" fmla="*/ 241 w 481"/>
              <a:gd name="T49" fmla="*/ 910 h 1010"/>
              <a:gd name="T50" fmla="*/ 244 w 481"/>
              <a:gd name="T51" fmla="*/ 955 h 1010"/>
              <a:gd name="T52" fmla="*/ 207 w 481"/>
              <a:gd name="T53" fmla="*/ 975 h 1010"/>
              <a:gd name="T54" fmla="*/ 159 w 481"/>
              <a:gd name="T55" fmla="*/ 993 h 1010"/>
              <a:gd name="T56" fmla="*/ 142 w 481"/>
              <a:gd name="T57" fmla="*/ 975 h 1010"/>
              <a:gd name="T58" fmla="*/ 171 w 481"/>
              <a:gd name="T59" fmla="*/ 944 h 1010"/>
              <a:gd name="T60" fmla="*/ 165 w 481"/>
              <a:gd name="T61" fmla="*/ 928 h 1010"/>
              <a:gd name="T62" fmla="*/ 182 w 481"/>
              <a:gd name="T63" fmla="*/ 920 h 1010"/>
              <a:gd name="T64" fmla="*/ 171 w 481"/>
              <a:gd name="T65" fmla="*/ 895 h 1010"/>
              <a:gd name="T66" fmla="*/ 132 w 481"/>
              <a:gd name="T67" fmla="*/ 746 h 1010"/>
              <a:gd name="T68" fmla="*/ 135 w 481"/>
              <a:gd name="T69" fmla="*/ 655 h 1010"/>
              <a:gd name="T70" fmla="*/ 164 w 481"/>
              <a:gd name="T71" fmla="*/ 577 h 1010"/>
              <a:gd name="T72" fmla="*/ 165 w 481"/>
              <a:gd name="T73" fmla="*/ 557 h 1010"/>
              <a:gd name="T74" fmla="*/ 179 w 481"/>
              <a:gd name="T75" fmla="*/ 407 h 1010"/>
              <a:gd name="T76" fmla="*/ 142 w 481"/>
              <a:gd name="T77" fmla="*/ 555 h 1010"/>
              <a:gd name="T78" fmla="*/ 151 w 481"/>
              <a:gd name="T79" fmla="*/ 586 h 1010"/>
              <a:gd name="T80" fmla="*/ 147 w 481"/>
              <a:gd name="T81" fmla="*/ 623 h 1010"/>
              <a:gd name="T82" fmla="*/ 138 w 481"/>
              <a:gd name="T83" fmla="*/ 600 h 1010"/>
              <a:gd name="T84" fmla="*/ 142 w 481"/>
              <a:gd name="T85" fmla="*/ 637 h 1010"/>
              <a:gd name="T86" fmla="*/ 128 w 481"/>
              <a:gd name="T87" fmla="*/ 633 h 1010"/>
              <a:gd name="T88" fmla="*/ 115 w 481"/>
              <a:gd name="T89" fmla="*/ 604 h 1010"/>
              <a:gd name="T90" fmla="*/ 116 w 481"/>
              <a:gd name="T91" fmla="*/ 521 h 1010"/>
              <a:gd name="T92" fmla="*/ 134 w 481"/>
              <a:gd name="T93" fmla="*/ 433 h 1010"/>
              <a:gd name="T94" fmla="*/ 119 w 481"/>
              <a:gd name="T95" fmla="*/ 391 h 1010"/>
              <a:gd name="T96" fmla="*/ 147 w 481"/>
              <a:gd name="T97" fmla="*/ 318 h 1010"/>
              <a:gd name="T98" fmla="*/ 180 w 481"/>
              <a:gd name="T99" fmla="*/ 281 h 1010"/>
              <a:gd name="T100" fmla="*/ 224 w 481"/>
              <a:gd name="T101" fmla="*/ 269 h 1010"/>
              <a:gd name="T102" fmla="*/ 210 w 481"/>
              <a:gd name="T103" fmla="*/ 208 h 1010"/>
              <a:gd name="T104" fmla="*/ 220 w 481"/>
              <a:gd name="T105" fmla="*/ 193 h 1010"/>
              <a:gd name="T106" fmla="*/ 0 w 481"/>
              <a:gd name="T107" fmla="*/ 175 h 1010"/>
              <a:gd name="T108" fmla="*/ 103 w 481"/>
              <a:gd name="T109" fmla="*/ 67 h 1010"/>
              <a:gd name="T110" fmla="*/ 228 w 481"/>
              <a:gd name="T111" fmla="*/ 26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1" h="1010">
                <a:moveTo>
                  <a:pt x="228" y="26"/>
                </a:moveTo>
                <a:lnTo>
                  <a:pt x="227" y="0"/>
                </a:lnTo>
                <a:lnTo>
                  <a:pt x="234" y="0"/>
                </a:lnTo>
                <a:lnTo>
                  <a:pt x="236" y="26"/>
                </a:lnTo>
                <a:lnTo>
                  <a:pt x="291" y="29"/>
                </a:lnTo>
                <a:lnTo>
                  <a:pt x="341" y="32"/>
                </a:lnTo>
                <a:lnTo>
                  <a:pt x="420" y="73"/>
                </a:lnTo>
                <a:lnTo>
                  <a:pt x="481" y="129"/>
                </a:lnTo>
                <a:lnTo>
                  <a:pt x="459" y="136"/>
                </a:lnTo>
                <a:lnTo>
                  <a:pt x="462" y="147"/>
                </a:lnTo>
                <a:lnTo>
                  <a:pt x="456" y="151"/>
                </a:lnTo>
                <a:lnTo>
                  <a:pt x="453" y="152"/>
                </a:lnTo>
                <a:lnTo>
                  <a:pt x="456" y="143"/>
                </a:lnTo>
                <a:lnTo>
                  <a:pt x="452" y="137"/>
                </a:lnTo>
                <a:lnTo>
                  <a:pt x="363" y="157"/>
                </a:lnTo>
                <a:lnTo>
                  <a:pt x="298" y="164"/>
                </a:lnTo>
                <a:lnTo>
                  <a:pt x="298" y="164"/>
                </a:lnTo>
                <a:lnTo>
                  <a:pt x="299" y="165"/>
                </a:lnTo>
                <a:lnTo>
                  <a:pt x="304" y="167"/>
                </a:lnTo>
                <a:lnTo>
                  <a:pt x="309" y="174"/>
                </a:lnTo>
                <a:lnTo>
                  <a:pt x="310" y="177"/>
                </a:lnTo>
                <a:lnTo>
                  <a:pt x="311" y="181"/>
                </a:lnTo>
                <a:lnTo>
                  <a:pt x="311" y="181"/>
                </a:lnTo>
                <a:lnTo>
                  <a:pt x="312" y="189"/>
                </a:lnTo>
                <a:lnTo>
                  <a:pt x="311" y="196"/>
                </a:lnTo>
                <a:lnTo>
                  <a:pt x="309" y="202"/>
                </a:lnTo>
                <a:lnTo>
                  <a:pt x="309" y="202"/>
                </a:lnTo>
                <a:lnTo>
                  <a:pt x="311" y="202"/>
                </a:lnTo>
                <a:lnTo>
                  <a:pt x="314" y="202"/>
                </a:lnTo>
                <a:lnTo>
                  <a:pt x="315" y="206"/>
                </a:lnTo>
                <a:lnTo>
                  <a:pt x="315" y="206"/>
                </a:lnTo>
                <a:lnTo>
                  <a:pt x="314" y="211"/>
                </a:lnTo>
                <a:lnTo>
                  <a:pt x="311" y="216"/>
                </a:lnTo>
                <a:lnTo>
                  <a:pt x="309" y="221"/>
                </a:lnTo>
                <a:lnTo>
                  <a:pt x="308" y="224"/>
                </a:lnTo>
                <a:lnTo>
                  <a:pt x="308" y="224"/>
                </a:lnTo>
                <a:lnTo>
                  <a:pt x="306" y="230"/>
                </a:lnTo>
                <a:lnTo>
                  <a:pt x="306" y="233"/>
                </a:lnTo>
                <a:lnTo>
                  <a:pt x="305" y="234"/>
                </a:lnTo>
                <a:lnTo>
                  <a:pt x="305" y="234"/>
                </a:lnTo>
                <a:lnTo>
                  <a:pt x="303" y="235"/>
                </a:lnTo>
                <a:lnTo>
                  <a:pt x="302" y="239"/>
                </a:lnTo>
                <a:lnTo>
                  <a:pt x="300" y="245"/>
                </a:lnTo>
                <a:lnTo>
                  <a:pt x="305" y="254"/>
                </a:lnTo>
                <a:lnTo>
                  <a:pt x="308" y="263"/>
                </a:lnTo>
                <a:lnTo>
                  <a:pt x="308" y="263"/>
                </a:lnTo>
                <a:lnTo>
                  <a:pt x="314" y="264"/>
                </a:lnTo>
                <a:lnTo>
                  <a:pt x="330" y="268"/>
                </a:lnTo>
                <a:lnTo>
                  <a:pt x="339" y="271"/>
                </a:lnTo>
                <a:lnTo>
                  <a:pt x="349" y="275"/>
                </a:lnTo>
                <a:lnTo>
                  <a:pt x="356" y="278"/>
                </a:lnTo>
                <a:lnTo>
                  <a:pt x="362" y="283"/>
                </a:lnTo>
                <a:lnTo>
                  <a:pt x="362" y="283"/>
                </a:lnTo>
                <a:lnTo>
                  <a:pt x="369" y="293"/>
                </a:lnTo>
                <a:lnTo>
                  <a:pt x="376" y="300"/>
                </a:lnTo>
                <a:lnTo>
                  <a:pt x="380" y="309"/>
                </a:lnTo>
                <a:lnTo>
                  <a:pt x="382" y="319"/>
                </a:lnTo>
                <a:lnTo>
                  <a:pt x="382" y="319"/>
                </a:lnTo>
                <a:lnTo>
                  <a:pt x="386" y="339"/>
                </a:lnTo>
                <a:lnTo>
                  <a:pt x="392" y="363"/>
                </a:lnTo>
                <a:lnTo>
                  <a:pt x="399" y="397"/>
                </a:lnTo>
                <a:lnTo>
                  <a:pt x="399" y="397"/>
                </a:lnTo>
                <a:lnTo>
                  <a:pt x="399" y="398"/>
                </a:lnTo>
                <a:lnTo>
                  <a:pt x="398" y="399"/>
                </a:lnTo>
                <a:lnTo>
                  <a:pt x="394" y="401"/>
                </a:lnTo>
                <a:lnTo>
                  <a:pt x="390" y="403"/>
                </a:lnTo>
                <a:lnTo>
                  <a:pt x="390" y="403"/>
                </a:lnTo>
                <a:lnTo>
                  <a:pt x="390" y="410"/>
                </a:lnTo>
                <a:lnTo>
                  <a:pt x="387" y="426"/>
                </a:lnTo>
                <a:lnTo>
                  <a:pt x="386" y="433"/>
                </a:lnTo>
                <a:lnTo>
                  <a:pt x="383" y="440"/>
                </a:lnTo>
                <a:lnTo>
                  <a:pt x="380" y="445"/>
                </a:lnTo>
                <a:lnTo>
                  <a:pt x="377" y="446"/>
                </a:lnTo>
                <a:lnTo>
                  <a:pt x="375" y="446"/>
                </a:lnTo>
                <a:lnTo>
                  <a:pt x="375" y="446"/>
                </a:lnTo>
                <a:lnTo>
                  <a:pt x="367" y="445"/>
                </a:lnTo>
                <a:lnTo>
                  <a:pt x="362" y="444"/>
                </a:lnTo>
                <a:lnTo>
                  <a:pt x="357" y="441"/>
                </a:lnTo>
                <a:lnTo>
                  <a:pt x="345" y="460"/>
                </a:lnTo>
                <a:lnTo>
                  <a:pt x="349" y="483"/>
                </a:lnTo>
                <a:lnTo>
                  <a:pt x="349" y="483"/>
                </a:lnTo>
                <a:lnTo>
                  <a:pt x="369" y="533"/>
                </a:lnTo>
                <a:lnTo>
                  <a:pt x="369" y="533"/>
                </a:lnTo>
                <a:lnTo>
                  <a:pt x="370" y="536"/>
                </a:lnTo>
                <a:lnTo>
                  <a:pt x="370" y="541"/>
                </a:lnTo>
                <a:lnTo>
                  <a:pt x="369" y="546"/>
                </a:lnTo>
                <a:lnTo>
                  <a:pt x="367" y="552"/>
                </a:lnTo>
                <a:lnTo>
                  <a:pt x="367" y="552"/>
                </a:lnTo>
                <a:lnTo>
                  <a:pt x="359" y="564"/>
                </a:lnTo>
                <a:lnTo>
                  <a:pt x="353" y="574"/>
                </a:lnTo>
                <a:lnTo>
                  <a:pt x="353" y="574"/>
                </a:lnTo>
                <a:lnTo>
                  <a:pt x="351" y="577"/>
                </a:lnTo>
                <a:lnTo>
                  <a:pt x="350" y="580"/>
                </a:lnTo>
                <a:lnTo>
                  <a:pt x="347" y="583"/>
                </a:lnTo>
                <a:lnTo>
                  <a:pt x="347" y="583"/>
                </a:lnTo>
                <a:lnTo>
                  <a:pt x="346" y="600"/>
                </a:lnTo>
                <a:lnTo>
                  <a:pt x="339" y="640"/>
                </a:lnTo>
                <a:lnTo>
                  <a:pt x="339" y="640"/>
                </a:lnTo>
                <a:lnTo>
                  <a:pt x="335" y="662"/>
                </a:lnTo>
                <a:lnTo>
                  <a:pt x="333" y="682"/>
                </a:lnTo>
                <a:lnTo>
                  <a:pt x="332" y="702"/>
                </a:lnTo>
                <a:lnTo>
                  <a:pt x="330" y="720"/>
                </a:lnTo>
                <a:lnTo>
                  <a:pt x="330" y="720"/>
                </a:lnTo>
                <a:lnTo>
                  <a:pt x="332" y="744"/>
                </a:lnTo>
                <a:lnTo>
                  <a:pt x="335" y="772"/>
                </a:lnTo>
                <a:lnTo>
                  <a:pt x="338" y="801"/>
                </a:lnTo>
                <a:lnTo>
                  <a:pt x="338" y="826"/>
                </a:lnTo>
                <a:lnTo>
                  <a:pt x="338" y="826"/>
                </a:lnTo>
                <a:lnTo>
                  <a:pt x="336" y="854"/>
                </a:lnTo>
                <a:lnTo>
                  <a:pt x="333" y="886"/>
                </a:lnTo>
                <a:lnTo>
                  <a:pt x="328" y="925"/>
                </a:lnTo>
                <a:lnTo>
                  <a:pt x="328" y="962"/>
                </a:lnTo>
                <a:lnTo>
                  <a:pt x="323" y="968"/>
                </a:lnTo>
                <a:lnTo>
                  <a:pt x="323" y="968"/>
                </a:lnTo>
                <a:lnTo>
                  <a:pt x="324" y="983"/>
                </a:lnTo>
                <a:lnTo>
                  <a:pt x="326" y="995"/>
                </a:lnTo>
                <a:lnTo>
                  <a:pt x="326" y="1003"/>
                </a:lnTo>
                <a:lnTo>
                  <a:pt x="326" y="1003"/>
                </a:lnTo>
                <a:lnTo>
                  <a:pt x="324" y="1004"/>
                </a:lnTo>
                <a:lnTo>
                  <a:pt x="323" y="1007"/>
                </a:lnTo>
                <a:lnTo>
                  <a:pt x="320" y="1008"/>
                </a:lnTo>
                <a:lnTo>
                  <a:pt x="316" y="1009"/>
                </a:lnTo>
                <a:lnTo>
                  <a:pt x="311" y="1010"/>
                </a:lnTo>
                <a:lnTo>
                  <a:pt x="306" y="1010"/>
                </a:lnTo>
                <a:lnTo>
                  <a:pt x="300" y="1009"/>
                </a:lnTo>
                <a:lnTo>
                  <a:pt x="293" y="1007"/>
                </a:lnTo>
                <a:lnTo>
                  <a:pt x="293" y="1007"/>
                </a:lnTo>
                <a:lnTo>
                  <a:pt x="280" y="1001"/>
                </a:lnTo>
                <a:lnTo>
                  <a:pt x="269" y="996"/>
                </a:lnTo>
                <a:lnTo>
                  <a:pt x="262" y="991"/>
                </a:lnTo>
                <a:lnTo>
                  <a:pt x="258" y="989"/>
                </a:lnTo>
                <a:lnTo>
                  <a:pt x="258" y="989"/>
                </a:lnTo>
                <a:lnTo>
                  <a:pt x="256" y="985"/>
                </a:lnTo>
                <a:lnTo>
                  <a:pt x="253" y="983"/>
                </a:lnTo>
                <a:lnTo>
                  <a:pt x="252" y="980"/>
                </a:lnTo>
                <a:lnTo>
                  <a:pt x="252" y="980"/>
                </a:lnTo>
                <a:lnTo>
                  <a:pt x="252" y="977"/>
                </a:lnTo>
                <a:lnTo>
                  <a:pt x="255" y="972"/>
                </a:lnTo>
                <a:lnTo>
                  <a:pt x="257" y="967"/>
                </a:lnTo>
                <a:lnTo>
                  <a:pt x="261" y="963"/>
                </a:lnTo>
                <a:lnTo>
                  <a:pt x="261" y="963"/>
                </a:lnTo>
                <a:lnTo>
                  <a:pt x="265" y="962"/>
                </a:lnTo>
                <a:lnTo>
                  <a:pt x="267" y="962"/>
                </a:lnTo>
                <a:lnTo>
                  <a:pt x="267" y="962"/>
                </a:lnTo>
                <a:lnTo>
                  <a:pt x="265" y="958"/>
                </a:lnTo>
                <a:lnTo>
                  <a:pt x="264" y="955"/>
                </a:lnTo>
                <a:lnTo>
                  <a:pt x="263" y="951"/>
                </a:lnTo>
                <a:lnTo>
                  <a:pt x="263" y="951"/>
                </a:lnTo>
                <a:lnTo>
                  <a:pt x="262" y="948"/>
                </a:lnTo>
                <a:lnTo>
                  <a:pt x="262" y="946"/>
                </a:lnTo>
                <a:lnTo>
                  <a:pt x="263" y="943"/>
                </a:lnTo>
                <a:lnTo>
                  <a:pt x="267" y="937"/>
                </a:lnTo>
                <a:lnTo>
                  <a:pt x="267" y="937"/>
                </a:lnTo>
                <a:lnTo>
                  <a:pt x="280" y="923"/>
                </a:lnTo>
                <a:lnTo>
                  <a:pt x="282" y="920"/>
                </a:lnTo>
                <a:lnTo>
                  <a:pt x="283" y="917"/>
                </a:lnTo>
                <a:lnTo>
                  <a:pt x="283" y="914"/>
                </a:lnTo>
                <a:lnTo>
                  <a:pt x="282" y="909"/>
                </a:lnTo>
                <a:lnTo>
                  <a:pt x="282" y="909"/>
                </a:lnTo>
                <a:lnTo>
                  <a:pt x="277" y="901"/>
                </a:lnTo>
                <a:lnTo>
                  <a:pt x="273" y="892"/>
                </a:lnTo>
                <a:lnTo>
                  <a:pt x="268" y="885"/>
                </a:lnTo>
                <a:lnTo>
                  <a:pt x="267" y="880"/>
                </a:lnTo>
                <a:lnTo>
                  <a:pt x="267" y="876"/>
                </a:lnTo>
                <a:lnTo>
                  <a:pt x="267" y="876"/>
                </a:lnTo>
                <a:lnTo>
                  <a:pt x="271" y="845"/>
                </a:lnTo>
                <a:lnTo>
                  <a:pt x="274" y="816"/>
                </a:lnTo>
                <a:lnTo>
                  <a:pt x="274" y="816"/>
                </a:lnTo>
                <a:lnTo>
                  <a:pt x="270" y="797"/>
                </a:lnTo>
                <a:lnTo>
                  <a:pt x="263" y="762"/>
                </a:lnTo>
                <a:lnTo>
                  <a:pt x="252" y="712"/>
                </a:lnTo>
                <a:lnTo>
                  <a:pt x="252" y="712"/>
                </a:lnTo>
                <a:lnTo>
                  <a:pt x="248" y="682"/>
                </a:lnTo>
                <a:lnTo>
                  <a:pt x="246" y="662"/>
                </a:lnTo>
                <a:lnTo>
                  <a:pt x="245" y="652"/>
                </a:lnTo>
                <a:lnTo>
                  <a:pt x="245" y="652"/>
                </a:lnTo>
                <a:lnTo>
                  <a:pt x="240" y="653"/>
                </a:lnTo>
                <a:lnTo>
                  <a:pt x="240" y="653"/>
                </a:lnTo>
                <a:lnTo>
                  <a:pt x="238" y="657"/>
                </a:lnTo>
                <a:lnTo>
                  <a:pt x="232" y="667"/>
                </a:lnTo>
                <a:lnTo>
                  <a:pt x="215" y="696"/>
                </a:lnTo>
                <a:lnTo>
                  <a:pt x="200" y="726"/>
                </a:lnTo>
                <a:lnTo>
                  <a:pt x="192" y="744"/>
                </a:lnTo>
                <a:lnTo>
                  <a:pt x="192" y="744"/>
                </a:lnTo>
                <a:lnTo>
                  <a:pt x="192" y="750"/>
                </a:lnTo>
                <a:lnTo>
                  <a:pt x="193" y="755"/>
                </a:lnTo>
                <a:lnTo>
                  <a:pt x="194" y="761"/>
                </a:lnTo>
                <a:lnTo>
                  <a:pt x="194" y="768"/>
                </a:lnTo>
                <a:lnTo>
                  <a:pt x="194" y="768"/>
                </a:lnTo>
                <a:lnTo>
                  <a:pt x="197" y="775"/>
                </a:lnTo>
                <a:lnTo>
                  <a:pt x="201" y="790"/>
                </a:lnTo>
                <a:lnTo>
                  <a:pt x="215" y="828"/>
                </a:lnTo>
                <a:lnTo>
                  <a:pt x="236" y="885"/>
                </a:lnTo>
                <a:lnTo>
                  <a:pt x="236" y="885"/>
                </a:lnTo>
                <a:lnTo>
                  <a:pt x="236" y="889"/>
                </a:lnTo>
                <a:lnTo>
                  <a:pt x="236" y="892"/>
                </a:lnTo>
                <a:lnTo>
                  <a:pt x="236" y="896"/>
                </a:lnTo>
                <a:lnTo>
                  <a:pt x="238" y="901"/>
                </a:lnTo>
                <a:lnTo>
                  <a:pt x="238" y="901"/>
                </a:lnTo>
                <a:lnTo>
                  <a:pt x="241" y="910"/>
                </a:lnTo>
                <a:lnTo>
                  <a:pt x="245" y="922"/>
                </a:lnTo>
                <a:lnTo>
                  <a:pt x="245" y="922"/>
                </a:lnTo>
                <a:lnTo>
                  <a:pt x="248" y="937"/>
                </a:lnTo>
                <a:lnTo>
                  <a:pt x="250" y="943"/>
                </a:lnTo>
                <a:lnTo>
                  <a:pt x="248" y="949"/>
                </a:lnTo>
                <a:lnTo>
                  <a:pt x="248" y="949"/>
                </a:lnTo>
                <a:lnTo>
                  <a:pt x="247" y="951"/>
                </a:lnTo>
                <a:lnTo>
                  <a:pt x="244" y="955"/>
                </a:lnTo>
                <a:lnTo>
                  <a:pt x="235" y="960"/>
                </a:lnTo>
                <a:lnTo>
                  <a:pt x="222" y="964"/>
                </a:lnTo>
                <a:lnTo>
                  <a:pt x="222" y="964"/>
                </a:lnTo>
                <a:lnTo>
                  <a:pt x="215" y="968"/>
                </a:lnTo>
                <a:lnTo>
                  <a:pt x="210" y="972"/>
                </a:lnTo>
                <a:lnTo>
                  <a:pt x="209" y="973"/>
                </a:lnTo>
                <a:lnTo>
                  <a:pt x="207" y="975"/>
                </a:lnTo>
                <a:lnTo>
                  <a:pt x="207" y="975"/>
                </a:lnTo>
                <a:lnTo>
                  <a:pt x="206" y="977"/>
                </a:lnTo>
                <a:lnTo>
                  <a:pt x="203" y="979"/>
                </a:lnTo>
                <a:lnTo>
                  <a:pt x="194" y="985"/>
                </a:lnTo>
                <a:lnTo>
                  <a:pt x="183" y="989"/>
                </a:lnTo>
                <a:lnTo>
                  <a:pt x="174" y="991"/>
                </a:lnTo>
                <a:lnTo>
                  <a:pt x="174" y="991"/>
                </a:lnTo>
                <a:lnTo>
                  <a:pt x="166" y="992"/>
                </a:lnTo>
                <a:lnTo>
                  <a:pt x="159" y="993"/>
                </a:lnTo>
                <a:lnTo>
                  <a:pt x="156" y="992"/>
                </a:lnTo>
                <a:lnTo>
                  <a:pt x="152" y="992"/>
                </a:lnTo>
                <a:lnTo>
                  <a:pt x="148" y="990"/>
                </a:lnTo>
                <a:lnTo>
                  <a:pt x="146" y="987"/>
                </a:lnTo>
                <a:lnTo>
                  <a:pt x="146" y="987"/>
                </a:lnTo>
                <a:lnTo>
                  <a:pt x="142" y="981"/>
                </a:lnTo>
                <a:lnTo>
                  <a:pt x="141" y="978"/>
                </a:lnTo>
                <a:lnTo>
                  <a:pt x="142" y="975"/>
                </a:lnTo>
                <a:lnTo>
                  <a:pt x="142" y="975"/>
                </a:lnTo>
                <a:lnTo>
                  <a:pt x="151" y="971"/>
                </a:lnTo>
                <a:lnTo>
                  <a:pt x="157" y="966"/>
                </a:lnTo>
                <a:lnTo>
                  <a:pt x="163" y="961"/>
                </a:lnTo>
                <a:lnTo>
                  <a:pt x="163" y="961"/>
                </a:lnTo>
                <a:lnTo>
                  <a:pt x="169" y="954"/>
                </a:lnTo>
                <a:lnTo>
                  <a:pt x="171" y="949"/>
                </a:lnTo>
                <a:lnTo>
                  <a:pt x="171" y="944"/>
                </a:lnTo>
                <a:lnTo>
                  <a:pt x="171" y="944"/>
                </a:lnTo>
                <a:lnTo>
                  <a:pt x="171" y="936"/>
                </a:lnTo>
                <a:lnTo>
                  <a:pt x="171" y="933"/>
                </a:lnTo>
                <a:lnTo>
                  <a:pt x="171" y="933"/>
                </a:lnTo>
                <a:lnTo>
                  <a:pt x="171" y="933"/>
                </a:lnTo>
                <a:lnTo>
                  <a:pt x="166" y="931"/>
                </a:lnTo>
                <a:lnTo>
                  <a:pt x="165" y="930"/>
                </a:lnTo>
                <a:lnTo>
                  <a:pt x="165" y="928"/>
                </a:lnTo>
                <a:lnTo>
                  <a:pt x="166" y="927"/>
                </a:lnTo>
                <a:lnTo>
                  <a:pt x="166" y="927"/>
                </a:lnTo>
                <a:lnTo>
                  <a:pt x="171" y="927"/>
                </a:lnTo>
                <a:lnTo>
                  <a:pt x="175" y="926"/>
                </a:lnTo>
                <a:lnTo>
                  <a:pt x="177" y="926"/>
                </a:lnTo>
                <a:lnTo>
                  <a:pt x="180" y="925"/>
                </a:lnTo>
                <a:lnTo>
                  <a:pt x="180" y="925"/>
                </a:lnTo>
                <a:lnTo>
                  <a:pt x="182" y="920"/>
                </a:lnTo>
                <a:lnTo>
                  <a:pt x="182" y="917"/>
                </a:lnTo>
                <a:lnTo>
                  <a:pt x="182" y="916"/>
                </a:lnTo>
                <a:lnTo>
                  <a:pt x="182" y="916"/>
                </a:lnTo>
                <a:lnTo>
                  <a:pt x="180" y="915"/>
                </a:lnTo>
                <a:lnTo>
                  <a:pt x="176" y="910"/>
                </a:lnTo>
                <a:lnTo>
                  <a:pt x="173" y="903"/>
                </a:lnTo>
                <a:lnTo>
                  <a:pt x="171" y="899"/>
                </a:lnTo>
                <a:lnTo>
                  <a:pt x="171" y="895"/>
                </a:lnTo>
                <a:lnTo>
                  <a:pt x="171" y="895"/>
                </a:lnTo>
                <a:lnTo>
                  <a:pt x="170" y="885"/>
                </a:lnTo>
                <a:lnTo>
                  <a:pt x="166" y="869"/>
                </a:lnTo>
                <a:lnTo>
                  <a:pt x="156" y="827"/>
                </a:lnTo>
                <a:lnTo>
                  <a:pt x="142" y="784"/>
                </a:lnTo>
                <a:lnTo>
                  <a:pt x="135" y="758"/>
                </a:lnTo>
                <a:lnTo>
                  <a:pt x="135" y="758"/>
                </a:lnTo>
                <a:lnTo>
                  <a:pt x="132" y="746"/>
                </a:lnTo>
                <a:lnTo>
                  <a:pt x="129" y="733"/>
                </a:lnTo>
                <a:lnTo>
                  <a:pt x="128" y="708"/>
                </a:lnTo>
                <a:lnTo>
                  <a:pt x="128" y="708"/>
                </a:lnTo>
                <a:lnTo>
                  <a:pt x="128" y="693"/>
                </a:lnTo>
                <a:lnTo>
                  <a:pt x="130" y="676"/>
                </a:lnTo>
                <a:lnTo>
                  <a:pt x="133" y="663"/>
                </a:lnTo>
                <a:lnTo>
                  <a:pt x="135" y="655"/>
                </a:lnTo>
                <a:lnTo>
                  <a:pt x="135" y="655"/>
                </a:lnTo>
                <a:lnTo>
                  <a:pt x="139" y="649"/>
                </a:lnTo>
                <a:lnTo>
                  <a:pt x="145" y="640"/>
                </a:lnTo>
                <a:lnTo>
                  <a:pt x="151" y="632"/>
                </a:lnTo>
                <a:lnTo>
                  <a:pt x="156" y="623"/>
                </a:lnTo>
                <a:lnTo>
                  <a:pt x="156" y="623"/>
                </a:lnTo>
                <a:lnTo>
                  <a:pt x="159" y="611"/>
                </a:lnTo>
                <a:lnTo>
                  <a:pt x="162" y="597"/>
                </a:lnTo>
                <a:lnTo>
                  <a:pt x="164" y="577"/>
                </a:lnTo>
                <a:lnTo>
                  <a:pt x="164" y="577"/>
                </a:lnTo>
                <a:lnTo>
                  <a:pt x="162" y="574"/>
                </a:lnTo>
                <a:lnTo>
                  <a:pt x="160" y="573"/>
                </a:lnTo>
                <a:lnTo>
                  <a:pt x="160" y="571"/>
                </a:lnTo>
                <a:lnTo>
                  <a:pt x="162" y="570"/>
                </a:lnTo>
                <a:lnTo>
                  <a:pt x="162" y="570"/>
                </a:lnTo>
                <a:lnTo>
                  <a:pt x="163" y="567"/>
                </a:lnTo>
                <a:lnTo>
                  <a:pt x="165" y="557"/>
                </a:lnTo>
                <a:lnTo>
                  <a:pt x="171" y="528"/>
                </a:lnTo>
                <a:lnTo>
                  <a:pt x="180" y="477"/>
                </a:lnTo>
                <a:lnTo>
                  <a:pt x="180" y="477"/>
                </a:lnTo>
                <a:lnTo>
                  <a:pt x="182" y="463"/>
                </a:lnTo>
                <a:lnTo>
                  <a:pt x="181" y="452"/>
                </a:lnTo>
                <a:lnTo>
                  <a:pt x="181" y="452"/>
                </a:lnTo>
                <a:lnTo>
                  <a:pt x="179" y="426"/>
                </a:lnTo>
                <a:lnTo>
                  <a:pt x="179" y="407"/>
                </a:lnTo>
                <a:lnTo>
                  <a:pt x="179" y="407"/>
                </a:lnTo>
                <a:lnTo>
                  <a:pt x="163" y="491"/>
                </a:lnTo>
                <a:lnTo>
                  <a:pt x="163" y="491"/>
                </a:lnTo>
                <a:lnTo>
                  <a:pt x="158" y="506"/>
                </a:lnTo>
                <a:lnTo>
                  <a:pt x="152" y="523"/>
                </a:lnTo>
                <a:lnTo>
                  <a:pt x="145" y="540"/>
                </a:lnTo>
                <a:lnTo>
                  <a:pt x="144" y="549"/>
                </a:lnTo>
                <a:lnTo>
                  <a:pt x="142" y="555"/>
                </a:lnTo>
                <a:lnTo>
                  <a:pt x="142" y="555"/>
                </a:lnTo>
                <a:lnTo>
                  <a:pt x="142" y="561"/>
                </a:lnTo>
                <a:lnTo>
                  <a:pt x="142" y="565"/>
                </a:lnTo>
                <a:lnTo>
                  <a:pt x="145" y="573"/>
                </a:lnTo>
                <a:lnTo>
                  <a:pt x="148" y="579"/>
                </a:lnTo>
                <a:lnTo>
                  <a:pt x="150" y="582"/>
                </a:lnTo>
                <a:lnTo>
                  <a:pt x="151" y="586"/>
                </a:lnTo>
                <a:lnTo>
                  <a:pt x="151" y="586"/>
                </a:lnTo>
                <a:lnTo>
                  <a:pt x="151" y="602"/>
                </a:lnTo>
                <a:lnTo>
                  <a:pt x="152" y="616"/>
                </a:lnTo>
                <a:lnTo>
                  <a:pt x="152" y="616"/>
                </a:lnTo>
                <a:lnTo>
                  <a:pt x="151" y="620"/>
                </a:lnTo>
                <a:lnTo>
                  <a:pt x="150" y="622"/>
                </a:lnTo>
                <a:lnTo>
                  <a:pt x="148" y="623"/>
                </a:lnTo>
                <a:lnTo>
                  <a:pt x="147" y="623"/>
                </a:lnTo>
                <a:lnTo>
                  <a:pt x="147" y="623"/>
                </a:lnTo>
                <a:lnTo>
                  <a:pt x="146" y="620"/>
                </a:lnTo>
                <a:lnTo>
                  <a:pt x="145" y="614"/>
                </a:lnTo>
                <a:lnTo>
                  <a:pt x="144" y="608"/>
                </a:lnTo>
                <a:lnTo>
                  <a:pt x="142" y="604"/>
                </a:lnTo>
                <a:lnTo>
                  <a:pt x="142" y="604"/>
                </a:lnTo>
                <a:lnTo>
                  <a:pt x="139" y="602"/>
                </a:lnTo>
                <a:lnTo>
                  <a:pt x="138" y="600"/>
                </a:lnTo>
                <a:lnTo>
                  <a:pt x="138" y="600"/>
                </a:lnTo>
                <a:lnTo>
                  <a:pt x="136" y="606"/>
                </a:lnTo>
                <a:lnTo>
                  <a:pt x="136" y="611"/>
                </a:lnTo>
                <a:lnTo>
                  <a:pt x="136" y="617"/>
                </a:lnTo>
                <a:lnTo>
                  <a:pt x="136" y="617"/>
                </a:lnTo>
                <a:lnTo>
                  <a:pt x="138" y="623"/>
                </a:lnTo>
                <a:lnTo>
                  <a:pt x="140" y="629"/>
                </a:lnTo>
                <a:lnTo>
                  <a:pt x="141" y="634"/>
                </a:lnTo>
                <a:lnTo>
                  <a:pt x="142" y="637"/>
                </a:lnTo>
                <a:lnTo>
                  <a:pt x="142" y="637"/>
                </a:lnTo>
                <a:lnTo>
                  <a:pt x="139" y="639"/>
                </a:lnTo>
                <a:lnTo>
                  <a:pt x="136" y="639"/>
                </a:lnTo>
                <a:lnTo>
                  <a:pt x="135" y="638"/>
                </a:lnTo>
                <a:lnTo>
                  <a:pt x="135" y="638"/>
                </a:lnTo>
                <a:lnTo>
                  <a:pt x="130" y="634"/>
                </a:lnTo>
                <a:lnTo>
                  <a:pt x="128" y="633"/>
                </a:lnTo>
                <a:lnTo>
                  <a:pt x="128" y="633"/>
                </a:lnTo>
                <a:lnTo>
                  <a:pt x="127" y="635"/>
                </a:lnTo>
                <a:lnTo>
                  <a:pt x="126" y="635"/>
                </a:lnTo>
                <a:lnTo>
                  <a:pt x="122" y="633"/>
                </a:lnTo>
                <a:lnTo>
                  <a:pt x="122" y="633"/>
                </a:lnTo>
                <a:lnTo>
                  <a:pt x="119" y="627"/>
                </a:lnTo>
                <a:lnTo>
                  <a:pt x="117" y="618"/>
                </a:lnTo>
                <a:lnTo>
                  <a:pt x="115" y="604"/>
                </a:lnTo>
                <a:lnTo>
                  <a:pt x="115" y="604"/>
                </a:lnTo>
                <a:lnTo>
                  <a:pt x="113" y="593"/>
                </a:lnTo>
                <a:lnTo>
                  <a:pt x="115" y="577"/>
                </a:lnTo>
                <a:lnTo>
                  <a:pt x="117" y="555"/>
                </a:lnTo>
                <a:lnTo>
                  <a:pt x="117" y="555"/>
                </a:lnTo>
                <a:lnTo>
                  <a:pt x="116" y="545"/>
                </a:lnTo>
                <a:lnTo>
                  <a:pt x="116" y="533"/>
                </a:lnTo>
                <a:lnTo>
                  <a:pt x="116" y="533"/>
                </a:lnTo>
                <a:lnTo>
                  <a:pt x="116" y="521"/>
                </a:lnTo>
                <a:lnTo>
                  <a:pt x="116" y="500"/>
                </a:lnTo>
                <a:lnTo>
                  <a:pt x="118" y="479"/>
                </a:lnTo>
                <a:lnTo>
                  <a:pt x="121" y="469"/>
                </a:lnTo>
                <a:lnTo>
                  <a:pt x="124" y="462"/>
                </a:lnTo>
                <a:lnTo>
                  <a:pt x="124" y="462"/>
                </a:lnTo>
                <a:lnTo>
                  <a:pt x="129" y="450"/>
                </a:lnTo>
                <a:lnTo>
                  <a:pt x="133" y="440"/>
                </a:lnTo>
                <a:lnTo>
                  <a:pt x="134" y="433"/>
                </a:lnTo>
                <a:lnTo>
                  <a:pt x="134" y="429"/>
                </a:lnTo>
                <a:lnTo>
                  <a:pt x="134" y="429"/>
                </a:lnTo>
                <a:lnTo>
                  <a:pt x="135" y="412"/>
                </a:lnTo>
                <a:lnTo>
                  <a:pt x="136" y="401"/>
                </a:lnTo>
                <a:lnTo>
                  <a:pt x="136" y="397"/>
                </a:lnTo>
                <a:lnTo>
                  <a:pt x="136" y="397"/>
                </a:lnTo>
                <a:lnTo>
                  <a:pt x="128" y="393"/>
                </a:lnTo>
                <a:lnTo>
                  <a:pt x="119" y="391"/>
                </a:lnTo>
                <a:lnTo>
                  <a:pt x="119" y="391"/>
                </a:lnTo>
                <a:lnTo>
                  <a:pt x="127" y="382"/>
                </a:lnTo>
                <a:lnTo>
                  <a:pt x="132" y="376"/>
                </a:lnTo>
                <a:lnTo>
                  <a:pt x="135" y="370"/>
                </a:lnTo>
                <a:lnTo>
                  <a:pt x="135" y="370"/>
                </a:lnTo>
                <a:lnTo>
                  <a:pt x="140" y="351"/>
                </a:lnTo>
                <a:lnTo>
                  <a:pt x="147" y="318"/>
                </a:lnTo>
                <a:lnTo>
                  <a:pt x="147" y="318"/>
                </a:lnTo>
                <a:lnTo>
                  <a:pt x="152" y="303"/>
                </a:lnTo>
                <a:lnTo>
                  <a:pt x="157" y="292"/>
                </a:lnTo>
                <a:lnTo>
                  <a:pt x="160" y="287"/>
                </a:lnTo>
                <a:lnTo>
                  <a:pt x="165" y="283"/>
                </a:lnTo>
                <a:lnTo>
                  <a:pt x="165" y="283"/>
                </a:lnTo>
                <a:lnTo>
                  <a:pt x="175" y="282"/>
                </a:lnTo>
                <a:lnTo>
                  <a:pt x="180" y="281"/>
                </a:lnTo>
                <a:lnTo>
                  <a:pt x="180" y="281"/>
                </a:lnTo>
                <a:lnTo>
                  <a:pt x="187" y="276"/>
                </a:lnTo>
                <a:lnTo>
                  <a:pt x="193" y="272"/>
                </a:lnTo>
                <a:lnTo>
                  <a:pt x="199" y="270"/>
                </a:lnTo>
                <a:lnTo>
                  <a:pt x="199" y="270"/>
                </a:lnTo>
                <a:lnTo>
                  <a:pt x="204" y="269"/>
                </a:lnTo>
                <a:lnTo>
                  <a:pt x="207" y="269"/>
                </a:lnTo>
                <a:lnTo>
                  <a:pt x="211" y="270"/>
                </a:lnTo>
                <a:lnTo>
                  <a:pt x="224" y="269"/>
                </a:lnTo>
                <a:lnTo>
                  <a:pt x="222" y="260"/>
                </a:lnTo>
                <a:lnTo>
                  <a:pt x="228" y="254"/>
                </a:lnTo>
                <a:lnTo>
                  <a:pt x="224" y="229"/>
                </a:lnTo>
                <a:lnTo>
                  <a:pt x="224" y="229"/>
                </a:lnTo>
                <a:lnTo>
                  <a:pt x="218" y="223"/>
                </a:lnTo>
                <a:lnTo>
                  <a:pt x="211" y="212"/>
                </a:lnTo>
                <a:lnTo>
                  <a:pt x="211" y="212"/>
                </a:lnTo>
                <a:lnTo>
                  <a:pt x="210" y="208"/>
                </a:lnTo>
                <a:lnTo>
                  <a:pt x="210" y="202"/>
                </a:lnTo>
                <a:lnTo>
                  <a:pt x="211" y="198"/>
                </a:lnTo>
                <a:lnTo>
                  <a:pt x="211" y="195"/>
                </a:lnTo>
                <a:lnTo>
                  <a:pt x="212" y="194"/>
                </a:lnTo>
                <a:lnTo>
                  <a:pt x="212" y="194"/>
                </a:lnTo>
                <a:lnTo>
                  <a:pt x="217" y="193"/>
                </a:lnTo>
                <a:lnTo>
                  <a:pt x="220" y="193"/>
                </a:lnTo>
                <a:lnTo>
                  <a:pt x="220" y="193"/>
                </a:lnTo>
                <a:lnTo>
                  <a:pt x="221" y="178"/>
                </a:lnTo>
                <a:lnTo>
                  <a:pt x="221" y="178"/>
                </a:lnTo>
                <a:lnTo>
                  <a:pt x="222" y="174"/>
                </a:lnTo>
                <a:lnTo>
                  <a:pt x="222" y="172"/>
                </a:lnTo>
                <a:lnTo>
                  <a:pt x="183" y="176"/>
                </a:lnTo>
                <a:lnTo>
                  <a:pt x="42" y="187"/>
                </a:lnTo>
                <a:lnTo>
                  <a:pt x="0" y="175"/>
                </a:lnTo>
                <a:lnTo>
                  <a:pt x="0" y="175"/>
                </a:lnTo>
                <a:lnTo>
                  <a:pt x="18" y="148"/>
                </a:lnTo>
                <a:lnTo>
                  <a:pt x="34" y="125"/>
                </a:lnTo>
                <a:lnTo>
                  <a:pt x="47" y="108"/>
                </a:lnTo>
                <a:lnTo>
                  <a:pt x="47" y="108"/>
                </a:lnTo>
                <a:lnTo>
                  <a:pt x="54" y="102"/>
                </a:lnTo>
                <a:lnTo>
                  <a:pt x="63" y="95"/>
                </a:lnTo>
                <a:lnTo>
                  <a:pt x="82" y="79"/>
                </a:lnTo>
                <a:lnTo>
                  <a:pt x="103" y="67"/>
                </a:lnTo>
                <a:lnTo>
                  <a:pt x="116" y="60"/>
                </a:lnTo>
                <a:lnTo>
                  <a:pt x="116" y="60"/>
                </a:lnTo>
                <a:lnTo>
                  <a:pt x="157" y="46"/>
                </a:lnTo>
                <a:lnTo>
                  <a:pt x="199" y="32"/>
                </a:lnTo>
                <a:lnTo>
                  <a:pt x="199" y="32"/>
                </a:lnTo>
                <a:lnTo>
                  <a:pt x="215" y="29"/>
                </a:lnTo>
                <a:lnTo>
                  <a:pt x="221" y="28"/>
                </a:lnTo>
                <a:lnTo>
                  <a:pt x="228" y="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4">
            <a:extLst>
              <a:ext uri="{FF2B5EF4-FFF2-40B4-BE49-F238E27FC236}">
                <a16:creationId xmlns:a16="http://schemas.microsoft.com/office/drawing/2014/main" id="{1F367C3C-C7CD-46A8-97AE-665931A2A6AA}"/>
              </a:ext>
            </a:extLst>
          </p:cNvPr>
          <p:cNvSpPr>
            <a:spLocks/>
          </p:cNvSpPr>
          <p:nvPr/>
        </p:nvSpPr>
        <p:spPr bwMode="auto">
          <a:xfrm>
            <a:off x="2682233" y="849793"/>
            <a:ext cx="843363" cy="1593743"/>
          </a:xfrm>
          <a:custGeom>
            <a:avLst/>
            <a:gdLst>
              <a:gd name="T0" fmla="*/ 60 w 517"/>
              <a:gd name="T1" fmla="*/ 279 h 977"/>
              <a:gd name="T2" fmla="*/ 21 w 517"/>
              <a:gd name="T3" fmla="*/ 373 h 977"/>
              <a:gd name="T4" fmla="*/ 30 w 517"/>
              <a:gd name="T5" fmla="*/ 481 h 977"/>
              <a:gd name="T6" fmla="*/ 68 w 517"/>
              <a:gd name="T7" fmla="*/ 604 h 977"/>
              <a:gd name="T8" fmla="*/ 163 w 517"/>
              <a:gd name="T9" fmla="*/ 686 h 977"/>
              <a:gd name="T10" fmla="*/ 171 w 517"/>
              <a:gd name="T11" fmla="*/ 737 h 977"/>
              <a:gd name="T12" fmla="*/ 175 w 517"/>
              <a:gd name="T13" fmla="*/ 806 h 977"/>
              <a:gd name="T14" fmla="*/ 191 w 517"/>
              <a:gd name="T15" fmla="*/ 871 h 977"/>
              <a:gd name="T16" fmla="*/ 201 w 517"/>
              <a:gd name="T17" fmla="*/ 888 h 977"/>
              <a:gd name="T18" fmla="*/ 194 w 517"/>
              <a:gd name="T19" fmla="*/ 904 h 977"/>
              <a:gd name="T20" fmla="*/ 194 w 517"/>
              <a:gd name="T21" fmla="*/ 938 h 977"/>
              <a:gd name="T22" fmla="*/ 182 w 517"/>
              <a:gd name="T23" fmla="*/ 948 h 977"/>
              <a:gd name="T24" fmla="*/ 187 w 517"/>
              <a:gd name="T25" fmla="*/ 962 h 977"/>
              <a:gd name="T26" fmla="*/ 219 w 517"/>
              <a:gd name="T27" fmla="*/ 977 h 977"/>
              <a:gd name="T28" fmla="*/ 250 w 517"/>
              <a:gd name="T29" fmla="*/ 972 h 977"/>
              <a:gd name="T30" fmla="*/ 258 w 517"/>
              <a:gd name="T31" fmla="*/ 930 h 977"/>
              <a:gd name="T32" fmla="*/ 254 w 517"/>
              <a:gd name="T33" fmla="*/ 888 h 977"/>
              <a:gd name="T34" fmla="*/ 250 w 517"/>
              <a:gd name="T35" fmla="*/ 867 h 977"/>
              <a:gd name="T36" fmla="*/ 250 w 517"/>
              <a:gd name="T37" fmla="*/ 795 h 977"/>
              <a:gd name="T38" fmla="*/ 257 w 517"/>
              <a:gd name="T39" fmla="*/ 697 h 977"/>
              <a:gd name="T40" fmla="*/ 292 w 517"/>
              <a:gd name="T41" fmla="*/ 787 h 977"/>
              <a:gd name="T42" fmla="*/ 286 w 517"/>
              <a:gd name="T43" fmla="*/ 825 h 977"/>
              <a:gd name="T44" fmla="*/ 279 w 517"/>
              <a:gd name="T45" fmla="*/ 874 h 977"/>
              <a:gd name="T46" fmla="*/ 285 w 517"/>
              <a:gd name="T47" fmla="*/ 914 h 977"/>
              <a:gd name="T48" fmla="*/ 299 w 517"/>
              <a:gd name="T49" fmla="*/ 926 h 977"/>
              <a:gd name="T50" fmla="*/ 306 w 517"/>
              <a:gd name="T51" fmla="*/ 943 h 977"/>
              <a:gd name="T52" fmla="*/ 357 w 517"/>
              <a:gd name="T53" fmla="*/ 943 h 977"/>
              <a:gd name="T54" fmla="*/ 359 w 517"/>
              <a:gd name="T55" fmla="*/ 932 h 977"/>
              <a:gd name="T56" fmla="*/ 342 w 517"/>
              <a:gd name="T57" fmla="*/ 904 h 977"/>
              <a:gd name="T58" fmla="*/ 340 w 517"/>
              <a:gd name="T59" fmla="*/ 890 h 977"/>
              <a:gd name="T60" fmla="*/ 340 w 517"/>
              <a:gd name="T61" fmla="*/ 878 h 977"/>
              <a:gd name="T62" fmla="*/ 347 w 517"/>
              <a:gd name="T63" fmla="*/ 879 h 977"/>
              <a:gd name="T64" fmla="*/ 359 w 517"/>
              <a:gd name="T65" fmla="*/ 720 h 977"/>
              <a:gd name="T66" fmla="*/ 361 w 517"/>
              <a:gd name="T67" fmla="*/ 675 h 977"/>
              <a:gd name="T68" fmla="*/ 363 w 517"/>
              <a:gd name="T69" fmla="*/ 660 h 977"/>
              <a:gd name="T70" fmla="*/ 441 w 517"/>
              <a:gd name="T71" fmla="*/ 624 h 977"/>
              <a:gd name="T72" fmla="*/ 474 w 517"/>
              <a:gd name="T73" fmla="*/ 535 h 977"/>
              <a:gd name="T74" fmla="*/ 484 w 517"/>
              <a:gd name="T75" fmla="*/ 385 h 977"/>
              <a:gd name="T76" fmla="*/ 440 w 517"/>
              <a:gd name="T77" fmla="*/ 262 h 977"/>
              <a:gd name="T78" fmla="*/ 367 w 517"/>
              <a:gd name="T79" fmla="*/ 189 h 977"/>
              <a:gd name="T80" fmla="*/ 347 w 517"/>
              <a:gd name="T81" fmla="*/ 162 h 977"/>
              <a:gd name="T82" fmla="*/ 282 w 517"/>
              <a:gd name="T83" fmla="*/ 145 h 977"/>
              <a:gd name="T84" fmla="*/ 276 w 517"/>
              <a:gd name="T85" fmla="*/ 126 h 977"/>
              <a:gd name="T86" fmla="*/ 291 w 517"/>
              <a:gd name="T87" fmla="*/ 81 h 977"/>
              <a:gd name="T88" fmla="*/ 289 w 517"/>
              <a:gd name="T89" fmla="*/ 69 h 977"/>
              <a:gd name="T90" fmla="*/ 287 w 517"/>
              <a:gd name="T91" fmla="*/ 40 h 977"/>
              <a:gd name="T92" fmla="*/ 281 w 517"/>
              <a:gd name="T93" fmla="*/ 25 h 977"/>
              <a:gd name="T94" fmla="*/ 257 w 517"/>
              <a:gd name="T95" fmla="*/ 6 h 977"/>
              <a:gd name="T96" fmla="*/ 232 w 517"/>
              <a:gd name="T97" fmla="*/ 0 h 977"/>
              <a:gd name="T98" fmla="*/ 207 w 517"/>
              <a:gd name="T99" fmla="*/ 3 h 977"/>
              <a:gd name="T100" fmla="*/ 200 w 517"/>
              <a:gd name="T101" fmla="*/ 10 h 977"/>
              <a:gd name="T102" fmla="*/ 187 w 517"/>
              <a:gd name="T103" fmla="*/ 23 h 977"/>
              <a:gd name="T104" fmla="*/ 182 w 517"/>
              <a:gd name="T105" fmla="*/ 35 h 977"/>
              <a:gd name="T106" fmla="*/ 179 w 517"/>
              <a:gd name="T107" fmla="*/ 54 h 977"/>
              <a:gd name="T108" fmla="*/ 182 w 517"/>
              <a:gd name="T109" fmla="*/ 99 h 977"/>
              <a:gd name="T110" fmla="*/ 187 w 517"/>
              <a:gd name="T111" fmla="*/ 111 h 977"/>
              <a:gd name="T112" fmla="*/ 182 w 517"/>
              <a:gd name="T113" fmla="*/ 150 h 977"/>
              <a:gd name="T114" fmla="*/ 127 w 517"/>
              <a:gd name="T115" fmla="*/ 176 h 977"/>
              <a:gd name="T116" fmla="*/ 111 w 517"/>
              <a:gd name="T117" fmla="*/ 197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977">
                <a:moveTo>
                  <a:pt x="111" y="216"/>
                </a:moveTo>
                <a:lnTo>
                  <a:pt x="75" y="211"/>
                </a:lnTo>
                <a:lnTo>
                  <a:pt x="75" y="211"/>
                </a:lnTo>
                <a:lnTo>
                  <a:pt x="68" y="247"/>
                </a:lnTo>
                <a:lnTo>
                  <a:pt x="60" y="279"/>
                </a:lnTo>
                <a:lnTo>
                  <a:pt x="56" y="294"/>
                </a:lnTo>
                <a:lnTo>
                  <a:pt x="51" y="309"/>
                </a:lnTo>
                <a:lnTo>
                  <a:pt x="51" y="309"/>
                </a:lnTo>
                <a:lnTo>
                  <a:pt x="36" y="340"/>
                </a:lnTo>
                <a:lnTo>
                  <a:pt x="21" y="373"/>
                </a:lnTo>
                <a:lnTo>
                  <a:pt x="0" y="409"/>
                </a:lnTo>
                <a:lnTo>
                  <a:pt x="0" y="409"/>
                </a:lnTo>
                <a:lnTo>
                  <a:pt x="15" y="440"/>
                </a:lnTo>
                <a:lnTo>
                  <a:pt x="25" y="468"/>
                </a:lnTo>
                <a:lnTo>
                  <a:pt x="30" y="481"/>
                </a:lnTo>
                <a:lnTo>
                  <a:pt x="34" y="495"/>
                </a:lnTo>
                <a:lnTo>
                  <a:pt x="34" y="495"/>
                </a:lnTo>
                <a:lnTo>
                  <a:pt x="42" y="526"/>
                </a:lnTo>
                <a:lnTo>
                  <a:pt x="54" y="562"/>
                </a:lnTo>
                <a:lnTo>
                  <a:pt x="68" y="604"/>
                </a:lnTo>
                <a:lnTo>
                  <a:pt x="168" y="662"/>
                </a:lnTo>
                <a:lnTo>
                  <a:pt x="168" y="662"/>
                </a:lnTo>
                <a:lnTo>
                  <a:pt x="165" y="672"/>
                </a:lnTo>
                <a:lnTo>
                  <a:pt x="163" y="680"/>
                </a:lnTo>
                <a:lnTo>
                  <a:pt x="163" y="686"/>
                </a:lnTo>
                <a:lnTo>
                  <a:pt x="163" y="686"/>
                </a:lnTo>
                <a:lnTo>
                  <a:pt x="166" y="699"/>
                </a:lnTo>
                <a:lnTo>
                  <a:pt x="168" y="714"/>
                </a:lnTo>
                <a:lnTo>
                  <a:pt x="168" y="714"/>
                </a:lnTo>
                <a:lnTo>
                  <a:pt x="171" y="737"/>
                </a:lnTo>
                <a:lnTo>
                  <a:pt x="172" y="751"/>
                </a:lnTo>
                <a:lnTo>
                  <a:pt x="172" y="762"/>
                </a:lnTo>
                <a:lnTo>
                  <a:pt x="172" y="762"/>
                </a:lnTo>
                <a:lnTo>
                  <a:pt x="172" y="779"/>
                </a:lnTo>
                <a:lnTo>
                  <a:pt x="175" y="806"/>
                </a:lnTo>
                <a:lnTo>
                  <a:pt x="177" y="831"/>
                </a:lnTo>
                <a:lnTo>
                  <a:pt x="180" y="845"/>
                </a:lnTo>
                <a:lnTo>
                  <a:pt x="180" y="845"/>
                </a:lnTo>
                <a:lnTo>
                  <a:pt x="187" y="862"/>
                </a:lnTo>
                <a:lnTo>
                  <a:pt x="191" y="871"/>
                </a:lnTo>
                <a:lnTo>
                  <a:pt x="194" y="877"/>
                </a:lnTo>
                <a:lnTo>
                  <a:pt x="194" y="877"/>
                </a:lnTo>
                <a:lnTo>
                  <a:pt x="200" y="883"/>
                </a:lnTo>
                <a:lnTo>
                  <a:pt x="201" y="886"/>
                </a:lnTo>
                <a:lnTo>
                  <a:pt x="201" y="888"/>
                </a:lnTo>
                <a:lnTo>
                  <a:pt x="201" y="888"/>
                </a:lnTo>
                <a:lnTo>
                  <a:pt x="197" y="894"/>
                </a:lnTo>
                <a:lnTo>
                  <a:pt x="194" y="898"/>
                </a:lnTo>
                <a:lnTo>
                  <a:pt x="194" y="902"/>
                </a:lnTo>
                <a:lnTo>
                  <a:pt x="194" y="904"/>
                </a:lnTo>
                <a:lnTo>
                  <a:pt x="194" y="904"/>
                </a:lnTo>
                <a:lnTo>
                  <a:pt x="198" y="918"/>
                </a:lnTo>
                <a:lnTo>
                  <a:pt x="199" y="924"/>
                </a:lnTo>
                <a:lnTo>
                  <a:pt x="194" y="938"/>
                </a:lnTo>
                <a:lnTo>
                  <a:pt x="194" y="938"/>
                </a:lnTo>
                <a:lnTo>
                  <a:pt x="189" y="941"/>
                </a:lnTo>
                <a:lnTo>
                  <a:pt x="185" y="943"/>
                </a:lnTo>
                <a:lnTo>
                  <a:pt x="183" y="945"/>
                </a:lnTo>
                <a:lnTo>
                  <a:pt x="182" y="948"/>
                </a:lnTo>
                <a:lnTo>
                  <a:pt x="182" y="948"/>
                </a:lnTo>
                <a:lnTo>
                  <a:pt x="181" y="951"/>
                </a:lnTo>
                <a:lnTo>
                  <a:pt x="181" y="955"/>
                </a:lnTo>
                <a:lnTo>
                  <a:pt x="183" y="958"/>
                </a:lnTo>
                <a:lnTo>
                  <a:pt x="187" y="962"/>
                </a:lnTo>
                <a:lnTo>
                  <a:pt x="187" y="962"/>
                </a:lnTo>
                <a:lnTo>
                  <a:pt x="194" y="967"/>
                </a:lnTo>
                <a:lnTo>
                  <a:pt x="201" y="971"/>
                </a:lnTo>
                <a:lnTo>
                  <a:pt x="213" y="977"/>
                </a:lnTo>
                <a:lnTo>
                  <a:pt x="213" y="977"/>
                </a:lnTo>
                <a:lnTo>
                  <a:pt x="219" y="977"/>
                </a:lnTo>
                <a:lnTo>
                  <a:pt x="232" y="976"/>
                </a:lnTo>
                <a:lnTo>
                  <a:pt x="242" y="974"/>
                </a:lnTo>
                <a:lnTo>
                  <a:pt x="247" y="973"/>
                </a:lnTo>
                <a:lnTo>
                  <a:pt x="250" y="972"/>
                </a:lnTo>
                <a:lnTo>
                  <a:pt x="250" y="972"/>
                </a:lnTo>
                <a:lnTo>
                  <a:pt x="251" y="964"/>
                </a:lnTo>
                <a:lnTo>
                  <a:pt x="253" y="950"/>
                </a:lnTo>
                <a:lnTo>
                  <a:pt x="254" y="931"/>
                </a:lnTo>
                <a:lnTo>
                  <a:pt x="254" y="931"/>
                </a:lnTo>
                <a:lnTo>
                  <a:pt x="258" y="930"/>
                </a:lnTo>
                <a:lnTo>
                  <a:pt x="260" y="929"/>
                </a:lnTo>
                <a:lnTo>
                  <a:pt x="262" y="926"/>
                </a:lnTo>
                <a:lnTo>
                  <a:pt x="262" y="926"/>
                </a:lnTo>
                <a:lnTo>
                  <a:pt x="258" y="907"/>
                </a:lnTo>
                <a:lnTo>
                  <a:pt x="254" y="888"/>
                </a:lnTo>
                <a:lnTo>
                  <a:pt x="254" y="888"/>
                </a:lnTo>
                <a:lnTo>
                  <a:pt x="251" y="879"/>
                </a:lnTo>
                <a:lnTo>
                  <a:pt x="250" y="873"/>
                </a:lnTo>
                <a:lnTo>
                  <a:pt x="250" y="867"/>
                </a:lnTo>
                <a:lnTo>
                  <a:pt x="250" y="867"/>
                </a:lnTo>
                <a:lnTo>
                  <a:pt x="253" y="854"/>
                </a:lnTo>
                <a:lnTo>
                  <a:pt x="254" y="845"/>
                </a:lnTo>
                <a:lnTo>
                  <a:pt x="254" y="836"/>
                </a:lnTo>
                <a:lnTo>
                  <a:pt x="254" y="836"/>
                </a:lnTo>
                <a:lnTo>
                  <a:pt x="250" y="795"/>
                </a:lnTo>
                <a:lnTo>
                  <a:pt x="245" y="760"/>
                </a:lnTo>
                <a:lnTo>
                  <a:pt x="245" y="760"/>
                </a:lnTo>
                <a:lnTo>
                  <a:pt x="242" y="722"/>
                </a:lnTo>
                <a:lnTo>
                  <a:pt x="242" y="690"/>
                </a:lnTo>
                <a:lnTo>
                  <a:pt x="257" y="697"/>
                </a:lnTo>
                <a:lnTo>
                  <a:pt x="292" y="684"/>
                </a:lnTo>
                <a:lnTo>
                  <a:pt x="292" y="684"/>
                </a:lnTo>
                <a:lnTo>
                  <a:pt x="293" y="734"/>
                </a:lnTo>
                <a:lnTo>
                  <a:pt x="292" y="773"/>
                </a:lnTo>
                <a:lnTo>
                  <a:pt x="292" y="787"/>
                </a:lnTo>
                <a:lnTo>
                  <a:pt x="289" y="795"/>
                </a:lnTo>
                <a:lnTo>
                  <a:pt x="289" y="795"/>
                </a:lnTo>
                <a:lnTo>
                  <a:pt x="287" y="804"/>
                </a:lnTo>
                <a:lnTo>
                  <a:pt x="286" y="813"/>
                </a:lnTo>
                <a:lnTo>
                  <a:pt x="286" y="825"/>
                </a:lnTo>
                <a:lnTo>
                  <a:pt x="282" y="838"/>
                </a:lnTo>
                <a:lnTo>
                  <a:pt x="282" y="838"/>
                </a:lnTo>
                <a:lnTo>
                  <a:pt x="280" y="853"/>
                </a:lnTo>
                <a:lnTo>
                  <a:pt x="279" y="863"/>
                </a:lnTo>
                <a:lnTo>
                  <a:pt x="279" y="874"/>
                </a:lnTo>
                <a:lnTo>
                  <a:pt x="279" y="874"/>
                </a:lnTo>
                <a:lnTo>
                  <a:pt x="279" y="892"/>
                </a:lnTo>
                <a:lnTo>
                  <a:pt x="281" y="906"/>
                </a:lnTo>
                <a:lnTo>
                  <a:pt x="283" y="910"/>
                </a:lnTo>
                <a:lnTo>
                  <a:pt x="285" y="914"/>
                </a:lnTo>
                <a:lnTo>
                  <a:pt x="285" y="914"/>
                </a:lnTo>
                <a:lnTo>
                  <a:pt x="291" y="918"/>
                </a:lnTo>
                <a:lnTo>
                  <a:pt x="294" y="918"/>
                </a:lnTo>
                <a:lnTo>
                  <a:pt x="297" y="920"/>
                </a:lnTo>
                <a:lnTo>
                  <a:pt x="299" y="926"/>
                </a:lnTo>
                <a:lnTo>
                  <a:pt x="299" y="926"/>
                </a:lnTo>
                <a:lnTo>
                  <a:pt x="303" y="938"/>
                </a:lnTo>
                <a:lnTo>
                  <a:pt x="304" y="941"/>
                </a:lnTo>
                <a:lnTo>
                  <a:pt x="306" y="943"/>
                </a:lnTo>
                <a:lnTo>
                  <a:pt x="306" y="943"/>
                </a:lnTo>
                <a:lnTo>
                  <a:pt x="316" y="944"/>
                </a:lnTo>
                <a:lnTo>
                  <a:pt x="332" y="945"/>
                </a:lnTo>
                <a:lnTo>
                  <a:pt x="347" y="945"/>
                </a:lnTo>
                <a:lnTo>
                  <a:pt x="353" y="944"/>
                </a:lnTo>
                <a:lnTo>
                  <a:pt x="357" y="943"/>
                </a:lnTo>
                <a:lnTo>
                  <a:pt x="357" y="943"/>
                </a:lnTo>
                <a:lnTo>
                  <a:pt x="359" y="941"/>
                </a:lnTo>
                <a:lnTo>
                  <a:pt x="359" y="938"/>
                </a:lnTo>
                <a:lnTo>
                  <a:pt x="359" y="935"/>
                </a:lnTo>
                <a:lnTo>
                  <a:pt x="359" y="932"/>
                </a:lnTo>
                <a:lnTo>
                  <a:pt x="357" y="925"/>
                </a:lnTo>
                <a:lnTo>
                  <a:pt x="352" y="919"/>
                </a:lnTo>
                <a:lnTo>
                  <a:pt x="352" y="919"/>
                </a:lnTo>
                <a:lnTo>
                  <a:pt x="347" y="913"/>
                </a:lnTo>
                <a:lnTo>
                  <a:pt x="342" y="904"/>
                </a:lnTo>
                <a:lnTo>
                  <a:pt x="338" y="895"/>
                </a:lnTo>
                <a:lnTo>
                  <a:pt x="338" y="895"/>
                </a:lnTo>
                <a:lnTo>
                  <a:pt x="338" y="895"/>
                </a:lnTo>
                <a:lnTo>
                  <a:pt x="339" y="894"/>
                </a:lnTo>
                <a:lnTo>
                  <a:pt x="340" y="890"/>
                </a:lnTo>
                <a:lnTo>
                  <a:pt x="340" y="890"/>
                </a:lnTo>
                <a:lnTo>
                  <a:pt x="340" y="885"/>
                </a:lnTo>
                <a:lnTo>
                  <a:pt x="340" y="879"/>
                </a:lnTo>
                <a:lnTo>
                  <a:pt x="340" y="879"/>
                </a:lnTo>
                <a:lnTo>
                  <a:pt x="340" y="878"/>
                </a:lnTo>
                <a:lnTo>
                  <a:pt x="341" y="878"/>
                </a:lnTo>
                <a:lnTo>
                  <a:pt x="344" y="879"/>
                </a:lnTo>
                <a:lnTo>
                  <a:pt x="346" y="879"/>
                </a:lnTo>
                <a:lnTo>
                  <a:pt x="347" y="879"/>
                </a:lnTo>
                <a:lnTo>
                  <a:pt x="347" y="879"/>
                </a:lnTo>
                <a:lnTo>
                  <a:pt x="355" y="812"/>
                </a:lnTo>
                <a:lnTo>
                  <a:pt x="358" y="763"/>
                </a:lnTo>
                <a:lnTo>
                  <a:pt x="359" y="733"/>
                </a:lnTo>
                <a:lnTo>
                  <a:pt x="359" y="733"/>
                </a:lnTo>
                <a:lnTo>
                  <a:pt x="359" y="720"/>
                </a:lnTo>
                <a:lnTo>
                  <a:pt x="361" y="706"/>
                </a:lnTo>
                <a:lnTo>
                  <a:pt x="362" y="693"/>
                </a:lnTo>
                <a:lnTo>
                  <a:pt x="362" y="684"/>
                </a:lnTo>
                <a:lnTo>
                  <a:pt x="362" y="684"/>
                </a:lnTo>
                <a:lnTo>
                  <a:pt x="361" y="675"/>
                </a:lnTo>
                <a:lnTo>
                  <a:pt x="359" y="669"/>
                </a:lnTo>
                <a:lnTo>
                  <a:pt x="359" y="666"/>
                </a:lnTo>
                <a:lnTo>
                  <a:pt x="359" y="662"/>
                </a:lnTo>
                <a:lnTo>
                  <a:pt x="359" y="662"/>
                </a:lnTo>
                <a:lnTo>
                  <a:pt x="363" y="660"/>
                </a:lnTo>
                <a:lnTo>
                  <a:pt x="373" y="656"/>
                </a:lnTo>
                <a:lnTo>
                  <a:pt x="399" y="646"/>
                </a:lnTo>
                <a:lnTo>
                  <a:pt x="439" y="633"/>
                </a:lnTo>
                <a:lnTo>
                  <a:pt x="439" y="633"/>
                </a:lnTo>
                <a:lnTo>
                  <a:pt x="441" y="624"/>
                </a:lnTo>
                <a:lnTo>
                  <a:pt x="449" y="599"/>
                </a:lnTo>
                <a:lnTo>
                  <a:pt x="459" y="568"/>
                </a:lnTo>
                <a:lnTo>
                  <a:pt x="467" y="551"/>
                </a:lnTo>
                <a:lnTo>
                  <a:pt x="474" y="535"/>
                </a:lnTo>
                <a:lnTo>
                  <a:pt x="474" y="535"/>
                </a:lnTo>
                <a:lnTo>
                  <a:pt x="504" y="480"/>
                </a:lnTo>
                <a:lnTo>
                  <a:pt x="517" y="455"/>
                </a:lnTo>
                <a:lnTo>
                  <a:pt x="517" y="455"/>
                </a:lnTo>
                <a:lnTo>
                  <a:pt x="499" y="419"/>
                </a:lnTo>
                <a:lnTo>
                  <a:pt x="484" y="385"/>
                </a:lnTo>
                <a:lnTo>
                  <a:pt x="469" y="350"/>
                </a:lnTo>
                <a:lnTo>
                  <a:pt x="469" y="350"/>
                </a:lnTo>
                <a:lnTo>
                  <a:pt x="458" y="317"/>
                </a:lnTo>
                <a:lnTo>
                  <a:pt x="450" y="290"/>
                </a:lnTo>
                <a:lnTo>
                  <a:pt x="440" y="262"/>
                </a:lnTo>
                <a:lnTo>
                  <a:pt x="381" y="233"/>
                </a:lnTo>
                <a:lnTo>
                  <a:pt x="381" y="233"/>
                </a:lnTo>
                <a:lnTo>
                  <a:pt x="379" y="223"/>
                </a:lnTo>
                <a:lnTo>
                  <a:pt x="371" y="202"/>
                </a:lnTo>
                <a:lnTo>
                  <a:pt x="367" y="189"/>
                </a:lnTo>
                <a:lnTo>
                  <a:pt x="362" y="177"/>
                </a:lnTo>
                <a:lnTo>
                  <a:pt x="355" y="168"/>
                </a:lnTo>
                <a:lnTo>
                  <a:pt x="351" y="164"/>
                </a:lnTo>
                <a:lnTo>
                  <a:pt x="347" y="162"/>
                </a:lnTo>
                <a:lnTo>
                  <a:pt x="347" y="162"/>
                </a:lnTo>
                <a:lnTo>
                  <a:pt x="339" y="158"/>
                </a:lnTo>
                <a:lnTo>
                  <a:pt x="329" y="154"/>
                </a:lnTo>
                <a:lnTo>
                  <a:pt x="308" y="150"/>
                </a:lnTo>
                <a:lnTo>
                  <a:pt x="282" y="145"/>
                </a:lnTo>
                <a:lnTo>
                  <a:pt x="282" y="145"/>
                </a:lnTo>
                <a:lnTo>
                  <a:pt x="283" y="142"/>
                </a:lnTo>
                <a:lnTo>
                  <a:pt x="282" y="138"/>
                </a:lnTo>
                <a:lnTo>
                  <a:pt x="282" y="138"/>
                </a:lnTo>
                <a:lnTo>
                  <a:pt x="276" y="126"/>
                </a:lnTo>
                <a:lnTo>
                  <a:pt x="276" y="126"/>
                </a:lnTo>
                <a:lnTo>
                  <a:pt x="282" y="115"/>
                </a:lnTo>
                <a:lnTo>
                  <a:pt x="287" y="105"/>
                </a:lnTo>
                <a:lnTo>
                  <a:pt x="289" y="98"/>
                </a:lnTo>
                <a:lnTo>
                  <a:pt x="289" y="98"/>
                </a:lnTo>
                <a:lnTo>
                  <a:pt x="291" y="81"/>
                </a:lnTo>
                <a:lnTo>
                  <a:pt x="291" y="74"/>
                </a:lnTo>
                <a:lnTo>
                  <a:pt x="289" y="71"/>
                </a:lnTo>
                <a:lnTo>
                  <a:pt x="289" y="71"/>
                </a:lnTo>
                <a:lnTo>
                  <a:pt x="289" y="70"/>
                </a:lnTo>
                <a:lnTo>
                  <a:pt x="289" y="69"/>
                </a:lnTo>
                <a:lnTo>
                  <a:pt x="289" y="59"/>
                </a:lnTo>
                <a:lnTo>
                  <a:pt x="289" y="59"/>
                </a:lnTo>
                <a:lnTo>
                  <a:pt x="289" y="52"/>
                </a:lnTo>
                <a:lnTo>
                  <a:pt x="289" y="46"/>
                </a:lnTo>
                <a:lnTo>
                  <a:pt x="287" y="40"/>
                </a:lnTo>
                <a:lnTo>
                  <a:pt x="287" y="40"/>
                </a:lnTo>
                <a:lnTo>
                  <a:pt x="286" y="35"/>
                </a:lnTo>
                <a:lnTo>
                  <a:pt x="283" y="30"/>
                </a:lnTo>
                <a:lnTo>
                  <a:pt x="281" y="25"/>
                </a:lnTo>
                <a:lnTo>
                  <a:pt x="281" y="25"/>
                </a:lnTo>
                <a:lnTo>
                  <a:pt x="275" y="19"/>
                </a:lnTo>
                <a:lnTo>
                  <a:pt x="268" y="13"/>
                </a:lnTo>
                <a:lnTo>
                  <a:pt x="260" y="9"/>
                </a:lnTo>
                <a:lnTo>
                  <a:pt x="257" y="6"/>
                </a:lnTo>
                <a:lnTo>
                  <a:pt x="257" y="6"/>
                </a:lnTo>
                <a:lnTo>
                  <a:pt x="253" y="6"/>
                </a:lnTo>
                <a:lnTo>
                  <a:pt x="251" y="5"/>
                </a:lnTo>
                <a:lnTo>
                  <a:pt x="240" y="1"/>
                </a:lnTo>
                <a:lnTo>
                  <a:pt x="240" y="1"/>
                </a:lnTo>
                <a:lnTo>
                  <a:pt x="232" y="0"/>
                </a:lnTo>
                <a:lnTo>
                  <a:pt x="226" y="1"/>
                </a:lnTo>
                <a:lnTo>
                  <a:pt x="226" y="1"/>
                </a:lnTo>
                <a:lnTo>
                  <a:pt x="219" y="3"/>
                </a:lnTo>
                <a:lnTo>
                  <a:pt x="213" y="3"/>
                </a:lnTo>
                <a:lnTo>
                  <a:pt x="207" y="3"/>
                </a:lnTo>
                <a:lnTo>
                  <a:pt x="204" y="4"/>
                </a:lnTo>
                <a:lnTo>
                  <a:pt x="204" y="4"/>
                </a:lnTo>
                <a:lnTo>
                  <a:pt x="201" y="6"/>
                </a:lnTo>
                <a:lnTo>
                  <a:pt x="201" y="9"/>
                </a:lnTo>
                <a:lnTo>
                  <a:pt x="200" y="10"/>
                </a:lnTo>
                <a:lnTo>
                  <a:pt x="199" y="11"/>
                </a:lnTo>
                <a:lnTo>
                  <a:pt x="199" y="11"/>
                </a:lnTo>
                <a:lnTo>
                  <a:pt x="195" y="13"/>
                </a:lnTo>
                <a:lnTo>
                  <a:pt x="193" y="18"/>
                </a:lnTo>
                <a:lnTo>
                  <a:pt x="187" y="23"/>
                </a:lnTo>
                <a:lnTo>
                  <a:pt x="187" y="23"/>
                </a:lnTo>
                <a:lnTo>
                  <a:pt x="186" y="25"/>
                </a:lnTo>
                <a:lnTo>
                  <a:pt x="185" y="28"/>
                </a:lnTo>
                <a:lnTo>
                  <a:pt x="182" y="35"/>
                </a:lnTo>
                <a:lnTo>
                  <a:pt x="182" y="35"/>
                </a:lnTo>
                <a:lnTo>
                  <a:pt x="181" y="41"/>
                </a:lnTo>
                <a:lnTo>
                  <a:pt x="181" y="45"/>
                </a:lnTo>
                <a:lnTo>
                  <a:pt x="180" y="50"/>
                </a:lnTo>
                <a:lnTo>
                  <a:pt x="180" y="50"/>
                </a:lnTo>
                <a:lnTo>
                  <a:pt x="179" y="54"/>
                </a:lnTo>
                <a:lnTo>
                  <a:pt x="177" y="60"/>
                </a:lnTo>
                <a:lnTo>
                  <a:pt x="177" y="69"/>
                </a:lnTo>
                <a:lnTo>
                  <a:pt x="177" y="69"/>
                </a:lnTo>
                <a:lnTo>
                  <a:pt x="182" y="99"/>
                </a:lnTo>
                <a:lnTo>
                  <a:pt x="182" y="99"/>
                </a:lnTo>
                <a:lnTo>
                  <a:pt x="183" y="101"/>
                </a:lnTo>
                <a:lnTo>
                  <a:pt x="183" y="103"/>
                </a:lnTo>
                <a:lnTo>
                  <a:pt x="182" y="104"/>
                </a:lnTo>
                <a:lnTo>
                  <a:pt x="175" y="111"/>
                </a:lnTo>
                <a:lnTo>
                  <a:pt x="187" y="111"/>
                </a:lnTo>
                <a:lnTo>
                  <a:pt x="187" y="118"/>
                </a:lnTo>
                <a:lnTo>
                  <a:pt x="192" y="118"/>
                </a:lnTo>
                <a:lnTo>
                  <a:pt x="192" y="126"/>
                </a:lnTo>
                <a:lnTo>
                  <a:pt x="187" y="133"/>
                </a:lnTo>
                <a:lnTo>
                  <a:pt x="182" y="150"/>
                </a:lnTo>
                <a:lnTo>
                  <a:pt x="153" y="162"/>
                </a:lnTo>
                <a:lnTo>
                  <a:pt x="153" y="162"/>
                </a:lnTo>
                <a:lnTo>
                  <a:pt x="131" y="174"/>
                </a:lnTo>
                <a:lnTo>
                  <a:pt x="131" y="174"/>
                </a:lnTo>
                <a:lnTo>
                  <a:pt x="127" y="176"/>
                </a:lnTo>
                <a:lnTo>
                  <a:pt x="123" y="180"/>
                </a:lnTo>
                <a:lnTo>
                  <a:pt x="121" y="183"/>
                </a:lnTo>
                <a:lnTo>
                  <a:pt x="121" y="183"/>
                </a:lnTo>
                <a:lnTo>
                  <a:pt x="111" y="197"/>
                </a:lnTo>
                <a:lnTo>
                  <a:pt x="111" y="197"/>
                </a:lnTo>
                <a:lnTo>
                  <a:pt x="110" y="202"/>
                </a:lnTo>
                <a:lnTo>
                  <a:pt x="110" y="209"/>
                </a:lnTo>
                <a:lnTo>
                  <a:pt x="111" y="216"/>
                </a:lnTo>
                <a:lnTo>
                  <a:pt x="111" y="2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075C9167-C60E-46FD-8A6C-200F863EAEEF}"/>
              </a:ext>
            </a:extLst>
          </p:cNvPr>
          <p:cNvSpPr>
            <a:spLocks noEditPoints="1"/>
          </p:cNvSpPr>
          <p:nvPr/>
        </p:nvSpPr>
        <p:spPr bwMode="auto">
          <a:xfrm>
            <a:off x="6483170" y="766054"/>
            <a:ext cx="784225" cy="1712913"/>
          </a:xfrm>
          <a:custGeom>
            <a:avLst/>
            <a:gdLst>
              <a:gd name="T0" fmla="*/ 63 w 494"/>
              <a:gd name="T1" fmla="*/ 644 h 1079"/>
              <a:gd name="T2" fmla="*/ 68 w 494"/>
              <a:gd name="T3" fmla="*/ 641 h 1079"/>
              <a:gd name="T4" fmla="*/ 67 w 494"/>
              <a:gd name="T5" fmla="*/ 591 h 1079"/>
              <a:gd name="T6" fmla="*/ 87 w 494"/>
              <a:gd name="T7" fmla="*/ 467 h 1079"/>
              <a:gd name="T8" fmla="*/ 102 w 494"/>
              <a:gd name="T9" fmla="*/ 392 h 1079"/>
              <a:gd name="T10" fmla="*/ 114 w 494"/>
              <a:gd name="T11" fmla="*/ 385 h 1079"/>
              <a:gd name="T12" fmla="*/ 121 w 494"/>
              <a:gd name="T13" fmla="*/ 404 h 1079"/>
              <a:gd name="T14" fmla="*/ 100 w 494"/>
              <a:gd name="T15" fmla="*/ 449 h 1079"/>
              <a:gd name="T16" fmla="*/ 102 w 494"/>
              <a:gd name="T17" fmla="*/ 503 h 1079"/>
              <a:gd name="T18" fmla="*/ 96 w 494"/>
              <a:gd name="T19" fmla="*/ 579 h 1079"/>
              <a:gd name="T20" fmla="*/ 116 w 494"/>
              <a:gd name="T21" fmla="*/ 653 h 1079"/>
              <a:gd name="T22" fmla="*/ 127 w 494"/>
              <a:gd name="T23" fmla="*/ 701 h 1079"/>
              <a:gd name="T24" fmla="*/ 139 w 494"/>
              <a:gd name="T25" fmla="*/ 869 h 1079"/>
              <a:gd name="T26" fmla="*/ 156 w 494"/>
              <a:gd name="T27" fmla="*/ 962 h 1079"/>
              <a:gd name="T28" fmla="*/ 137 w 494"/>
              <a:gd name="T29" fmla="*/ 1001 h 1079"/>
              <a:gd name="T30" fmla="*/ 144 w 494"/>
              <a:gd name="T31" fmla="*/ 1016 h 1079"/>
              <a:gd name="T32" fmla="*/ 192 w 494"/>
              <a:gd name="T33" fmla="*/ 1008 h 1079"/>
              <a:gd name="T34" fmla="*/ 200 w 494"/>
              <a:gd name="T35" fmla="*/ 979 h 1079"/>
              <a:gd name="T36" fmla="*/ 187 w 494"/>
              <a:gd name="T37" fmla="*/ 878 h 1079"/>
              <a:gd name="T38" fmla="*/ 194 w 494"/>
              <a:gd name="T39" fmla="*/ 707 h 1079"/>
              <a:gd name="T40" fmla="*/ 200 w 494"/>
              <a:gd name="T41" fmla="*/ 695 h 1079"/>
              <a:gd name="T42" fmla="*/ 225 w 494"/>
              <a:gd name="T43" fmla="*/ 716 h 1079"/>
              <a:gd name="T44" fmla="*/ 239 w 494"/>
              <a:gd name="T45" fmla="*/ 780 h 1079"/>
              <a:gd name="T46" fmla="*/ 247 w 494"/>
              <a:gd name="T47" fmla="*/ 940 h 1079"/>
              <a:gd name="T48" fmla="*/ 239 w 494"/>
              <a:gd name="T49" fmla="*/ 1026 h 1079"/>
              <a:gd name="T50" fmla="*/ 225 w 494"/>
              <a:gd name="T51" fmla="*/ 1054 h 1079"/>
              <a:gd name="T52" fmla="*/ 260 w 494"/>
              <a:gd name="T53" fmla="*/ 1079 h 1079"/>
              <a:gd name="T54" fmla="*/ 283 w 494"/>
              <a:gd name="T55" fmla="*/ 1042 h 1079"/>
              <a:gd name="T56" fmla="*/ 279 w 494"/>
              <a:gd name="T57" fmla="*/ 997 h 1079"/>
              <a:gd name="T58" fmla="*/ 305 w 494"/>
              <a:gd name="T59" fmla="*/ 861 h 1079"/>
              <a:gd name="T60" fmla="*/ 298 w 494"/>
              <a:gd name="T61" fmla="*/ 767 h 1079"/>
              <a:gd name="T62" fmla="*/ 304 w 494"/>
              <a:gd name="T63" fmla="*/ 723 h 1079"/>
              <a:gd name="T64" fmla="*/ 325 w 494"/>
              <a:gd name="T65" fmla="*/ 578 h 1079"/>
              <a:gd name="T66" fmla="*/ 310 w 494"/>
              <a:gd name="T67" fmla="*/ 488 h 1079"/>
              <a:gd name="T68" fmla="*/ 387 w 494"/>
              <a:gd name="T69" fmla="*/ 461 h 1079"/>
              <a:gd name="T70" fmla="*/ 418 w 494"/>
              <a:gd name="T71" fmla="*/ 427 h 1079"/>
              <a:gd name="T72" fmla="*/ 415 w 494"/>
              <a:gd name="T73" fmla="*/ 399 h 1079"/>
              <a:gd name="T74" fmla="*/ 364 w 494"/>
              <a:gd name="T75" fmla="*/ 304 h 1079"/>
              <a:gd name="T76" fmla="*/ 344 w 494"/>
              <a:gd name="T77" fmla="*/ 227 h 1079"/>
              <a:gd name="T78" fmla="*/ 301 w 494"/>
              <a:gd name="T79" fmla="*/ 203 h 1079"/>
              <a:gd name="T80" fmla="*/ 272 w 494"/>
              <a:gd name="T81" fmla="*/ 194 h 1079"/>
              <a:gd name="T82" fmla="*/ 265 w 494"/>
              <a:gd name="T83" fmla="*/ 132 h 1079"/>
              <a:gd name="T84" fmla="*/ 440 w 494"/>
              <a:gd name="T85" fmla="*/ 162 h 1079"/>
              <a:gd name="T86" fmla="*/ 469 w 494"/>
              <a:gd name="T87" fmla="*/ 152 h 1079"/>
              <a:gd name="T88" fmla="*/ 335 w 494"/>
              <a:gd name="T89" fmla="*/ 24 h 1079"/>
              <a:gd name="T90" fmla="*/ 238 w 494"/>
              <a:gd name="T91" fmla="*/ 6 h 1079"/>
              <a:gd name="T92" fmla="*/ 150 w 494"/>
              <a:gd name="T93" fmla="*/ 12 h 1079"/>
              <a:gd name="T94" fmla="*/ 100 w 494"/>
              <a:gd name="T95" fmla="*/ 21 h 1079"/>
              <a:gd name="T96" fmla="*/ 48 w 494"/>
              <a:gd name="T97" fmla="*/ 36 h 1079"/>
              <a:gd name="T98" fmla="*/ 4 w 494"/>
              <a:gd name="T99" fmla="*/ 87 h 1079"/>
              <a:gd name="T100" fmla="*/ 106 w 494"/>
              <a:gd name="T101" fmla="*/ 104 h 1079"/>
              <a:gd name="T102" fmla="*/ 98 w 494"/>
              <a:gd name="T103" fmla="*/ 190 h 1079"/>
              <a:gd name="T104" fmla="*/ 66 w 494"/>
              <a:gd name="T105" fmla="*/ 236 h 1079"/>
              <a:gd name="T106" fmla="*/ 56 w 494"/>
              <a:gd name="T107" fmla="*/ 282 h 1079"/>
              <a:gd name="T108" fmla="*/ 52 w 494"/>
              <a:gd name="T109" fmla="*/ 432 h 1079"/>
              <a:gd name="T110" fmla="*/ 42 w 494"/>
              <a:gd name="T111" fmla="*/ 521 h 1079"/>
              <a:gd name="T112" fmla="*/ 41 w 494"/>
              <a:gd name="T113" fmla="*/ 541 h 1079"/>
              <a:gd name="T114" fmla="*/ 35 w 494"/>
              <a:gd name="T115" fmla="*/ 591 h 1079"/>
              <a:gd name="T116" fmla="*/ 42 w 494"/>
              <a:gd name="T117" fmla="*/ 649 h 1079"/>
              <a:gd name="T118" fmla="*/ 67 w 494"/>
              <a:gd name="T119" fmla="*/ 661 h 1079"/>
              <a:gd name="T120" fmla="*/ 254 w 494"/>
              <a:gd name="T121" fmla="*/ 194 h 1079"/>
              <a:gd name="T122" fmla="*/ 244 w 494"/>
              <a:gd name="T123" fmla="*/ 15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4" h="1079">
                <a:moveTo>
                  <a:pt x="75" y="662"/>
                </a:moveTo>
                <a:lnTo>
                  <a:pt x="75" y="662"/>
                </a:lnTo>
                <a:lnTo>
                  <a:pt x="75" y="661"/>
                </a:lnTo>
                <a:lnTo>
                  <a:pt x="72" y="655"/>
                </a:lnTo>
                <a:lnTo>
                  <a:pt x="66" y="646"/>
                </a:lnTo>
                <a:lnTo>
                  <a:pt x="66" y="646"/>
                </a:lnTo>
                <a:lnTo>
                  <a:pt x="63" y="644"/>
                </a:lnTo>
                <a:lnTo>
                  <a:pt x="63" y="644"/>
                </a:lnTo>
                <a:lnTo>
                  <a:pt x="66" y="646"/>
                </a:lnTo>
                <a:lnTo>
                  <a:pt x="66" y="646"/>
                </a:lnTo>
                <a:lnTo>
                  <a:pt x="68" y="646"/>
                </a:lnTo>
                <a:lnTo>
                  <a:pt x="69" y="645"/>
                </a:lnTo>
                <a:lnTo>
                  <a:pt x="69" y="645"/>
                </a:lnTo>
                <a:lnTo>
                  <a:pt x="68" y="641"/>
                </a:lnTo>
                <a:lnTo>
                  <a:pt x="64" y="636"/>
                </a:lnTo>
                <a:lnTo>
                  <a:pt x="62" y="629"/>
                </a:lnTo>
                <a:lnTo>
                  <a:pt x="59" y="627"/>
                </a:lnTo>
                <a:lnTo>
                  <a:pt x="59" y="627"/>
                </a:lnTo>
                <a:lnTo>
                  <a:pt x="67" y="599"/>
                </a:lnTo>
                <a:lnTo>
                  <a:pt x="67" y="599"/>
                </a:lnTo>
                <a:lnTo>
                  <a:pt x="67" y="591"/>
                </a:lnTo>
                <a:lnTo>
                  <a:pt x="66" y="578"/>
                </a:lnTo>
                <a:lnTo>
                  <a:pt x="66" y="563"/>
                </a:lnTo>
                <a:lnTo>
                  <a:pt x="66" y="553"/>
                </a:lnTo>
                <a:lnTo>
                  <a:pt x="66" y="553"/>
                </a:lnTo>
                <a:lnTo>
                  <a:pt x="73" y="520"/>
                </a:lnTo>
                <a:lnTo>
                  <a:pt x="73" y="520"/>
                </a:lnTo>
                <a:lnTo>
                  <a:pt x="87" y="467"/>
                </a:lnTo>
                <a:lnTo>
                  <a:pt x="87" y="467"/>
                </a:lnTo>
                <a:lnTo>
                  <a:pt x="100" y="427"/>
                </a:lnTo>
                <a:lnTo>
                  <a:pt x="100" y="427"/>
                </a:lnTo>
                <a:lnTo>
                  <a:pt x="102" y="408"/>
                </a:lnTo>
                <a:lnTo>
                  <a:pt x="102" y="394"/>
                </a:lnTo>
                <a:lnTo>
                  <a:pt x="102" y="394"/>
                </a:lnTo>
                <a:lnTo>
                  <a:pt x="102" y="392"/>
                </a:lnTo>
                <a:lnTo>
                  <a:pt x="102" y="391"/>
                </a:lnTo>
                <a:lnTo>
                  <a:pt x="104" y="386"/>
                </a:lnTo>
                <a:lnTo>
                  <a:pt x="104" y="386"/>
                </a:lnTo>
                <a:lnTo>
                  <a:pt x="106" y="369"/>
                </a:lnTo>
                <a:lnTo>
                  <a:pt x="106" y="369"/>
                </a:lnTo>
                <a:lnTo>
                  <a:pt x="110" y="378"/>
                </a:lnTo>
                <a:lnTo>
                  <a:pt x="114" y="385"/>
                </a:lnTo>
                <a:lnTo>
                  <a:pt x="116" y="388"/>
                </a:lnTo>
                <a:lnTo>
                  <a:pt x="116" y="388"/>
                </a:lnTo>
                <a:lnTo>
                  <a:pt x="116" y="392"/>
                </a:lnTo>
                <a:lnTo>
                  <a:pt x="117" y="399"/>
                </a:lnTo>
                <a:lnTo>
                  <a:pt x="117" y="399"/>
                </a:lnTo>
                <a:lnTo>
                  <a:pt x="119" y="403"/>
                </a:lnTo>
                <a:lnTo>
                  <a:pt x="121" y="404"/>
                </a:lnTo>
                <a:lnTo>
                  <a:pt x="122" y="407"/>
                </a:lnTo>
                <a:lnTo>
                  <a:pt x="121" y="411"/>
                </a:lnTo>
                <a:lnTo>
                  <a:pt x="121" y="411"/>
                </a:lnTo>
                <a:lnTo>
                  <a:pt x="117" y="419"/>
                </a:lnTo>
                <a:lnTo>
                  <a:pt x="109" y="429"/>
                </a:lnTo>
                <a:lnTo>
                  <a:pt x="102" y="442"/>
                </a:lnTo>
                <a:lnTo>
                  <a:pt x="100" y="449"/>
                </a:lnTo>
                <a:lnTo>
                  <a:pt x="98" y="456"/>
                </a:lnTo>
                <a:lnTo>
                  <a:pt x="98" y="456"/>
                </a:lnTo>
                <a:lnTo>
                  <a:pt x="98" y="469"/>
                </a:lnTo>
                <a:lnTo>
                  <a:pt x="100" y="483"/>
                </a:lnTo>
                <a:lnTo>
                  <a:pt x="101" y="495"/>
                </a:lnTo>
                <a:lnTo>
                  <a:pt x="102" y="503"/>
                </a:lnTo>
                <a:lnTo>
                  <a:pt x="102" y="503"/>
                </a:lnTo>
                <a:lnTo>
                  <a:pt x="97" y="540"/>
                </a:lnTo>
                <a:lnTo>
                  <a:pt x="94" y="562"/>
                </a:lnTo>
                <a:lnTo>
                  <a:pt x="93" y="570"/>
                </a:lnTo>
                <a:lnTo>
                  <a:pt x="94" y="574"/>
                </a:lnTo>
                <a:lnTo>
                  <a:pt x="94" y="574"/>
                </a:lnTo>
                <a:lnTo>
                  <a:pt x="96" y="579"/>
                </a:lnTo>
                <a:lnTo>
                  <a:pt x="96" y="579"/>
                </a:lnTo>
                <a:lnTo>
                  <a:pt x="98" y="595"/>
                </a:lnTo>
                <a:lnTo>
                  <a:pt x="98" y="595"/>
                </a:lnTo>
                <a:lnTo>
                  <a:pt x="101" y="609"/>
                </a:lnTo>
                <a:lnTo>
                  <a:pt x="106" y="625"/>
                </a:lnTo>
                <a:lnTo>
                  <a:pt x="112" y="640"/>
                </a:lnTo>
                <a:lnTo>
                  <a:pt x="116" y="653"/>
                </a:lnTo>
                <a:lnTo>
                  <a:pt x="116" y="653"/>
                </a:lnTo>
                <a:lnTo>
                  <a:pt x="119" y="682"/>
                </a:lnTo>
                <a:lnTo>
                  <a:pt x="122" y="694"/>
                </a:lnTo>
                <a:lnTo>
                  <a:pt x="123" y="699"/>
                </a:lnTo>
                <a:lnTo>
                  <a:pt x="123" y="699"/>
                </a:lnTo>
                <a:lnTo>
                  <a:pt x="126" y="700"/>
                </a:lnTo>
                <a:lnTo>
                  <a:pt x="127" y="701"/>
                </a:lnTo>
                <a:lnTo>
                  <a:pt x="127" y="701"/>
                </a:lnTo>
                <a:lnTo>
                  <a:pt x="126" y="729"/>
                </a:lnTo>
                <a:lnTo>
                  <a:pt x="125" y="769"/>
                </a:lnTo>
                <a:lnTo>
                  <a:pt x="125" y="769"/>
                </a:lnTo>
                <a:lnTo>
                  <a:pt x="126" y="778"/>
                </a:lnTo>
                <a:lnTo>
                  <a:pt x="127" y="792"/>
                </a:lnTo>
                <a:lnTo>
                  <a:pt x="133" y="830"/>
                </a:lnTo>
                <a:lnTo>
                  <a:pt x="139" y="869"/>
                </a:lnTo>
                <a:lnTo>
                  <a:pt x="142" y="895"/>
                </a:lnTo>
                <a:lnTo>
                  <a:pt x="142" y="895"/>
                </a:lnTo>
                <a:lnTo>
                  <a:pt x="146" y="912"/>
                </a:lnTo>
                <a:lnTo>
                  <a:pt x="150" y="930"/>
                </a:lnTo>
                <a:lnTo>
                  <a:pt x="155" y="949"/>
                </a:lnTo>
                <a:lnTo>
                  <a:pt x="155" y="957"/>
                </a:lnTo>
                <a:lnTo>
                  <a:pt x="156" y="962"/>
                </a:lnTo>
                <a:lnTo>
                  <a:pt x="156" y="962"/>
                </a:lnTo>
                <a:lnTo>
                  <a:pt x="154" y="978"/>
                </a:lnTo>
                <a:lnTo>
                  <a:pt x="152" y="983"/>
                </a:lnTo>
                <a:lnTo>
                  <a:pt x="150" y="987"/>
                </a:lnTo>
                <a:lnTo>
                  <a:pt x="150" y="987"/>
                </a:lnTo>
                <a:lnTo>
                  <a:pt x="142" y="996"/>
                </a:lnTo>
                <a:lnTo>
                  <a:pt x="137" y="1001"/>
                </a:lnTo>
                <a:lnTo>
                  <a:pt x="135" y="1007"/>
                </a:lnTo>
                <a:lnTo>
                  <a:pt x="135" y="1007"/>
                </a:lnTo>
                <a:lnTo>
                  <a:pt x="135" y="1009"/>
                </a:lnTo>
                <a:lnTo>
                  <a:pt x="137" y="1012"/>
                </a:lnTo>
                <a:lnTo>
                  <a:pt x="140" y="1015"/>
                </a:lnTo>
                <a:lnTo>
                  <a:pt x="144" y="1016"/>
                </a:lnTo>
                <a:lnTo>
                  <a:pt x="144" y="1016"/>
                </a:lnTo>
                <a:lnTo>
                  <a:pt x="152" y="1016"/>
                </a:lnTo>
                <a:lnTo>
                  <a:pt x="165" y="1016"/>
                </a:lnTo>
                <a:lnTo>
                  <a:pt x="181" y="1013"/>
                </a:lnTo>
                <a:lnTo>
                  <a:pt x="183" y="1025"/>
                </a:lnTo>
                <a:lnTo>
                  <a:pt x="190" y="1025"/>
                </a:lnTo>
                <a:lnTo>
                  <a:pt x="192" y="1008"/>
                </a:lnTo>
                <a:lnTo>
                  <a:pt x="192" y="1008"/>
                </a:lnTo>
                <a:lnTo>
                  <a:pt x="196" y="1004"/>
                </a:lnTo>
                <a:lnTo>
                  <a:pt x="198" y="1001"/>
                </a:lnTo>
                <a:lnTo>
                  <a:pt x="200" y="999"/>
                </a:lnTo>
                <a:lnTo>
                  <a:pt x="200" y="999"/>
                </a:lnTo>
                <a:lnTo>
                  <a:pt x="201" y="991"/>
                </a:lnTo>
                <a:lnTo>
                  <a:pt x="201" y="984"/>
                </a:lnTo>
                <a:lnTo>
                  <a:pt x="200" y="979"/>
                </a:lnTo>
                <a:lnTo>
                  <a:pt x="200" y="979"/>
                </a:lnTo>
                <a:lnTo>
                  <a:pt x="196" y="967"/>
                </a:lnTo>
                <a:lnTo>
                  <a:pt x="192" y="962"/>
                </a:lnTo>
                <a:lnTo>
                  <a:pt x="190" y="961"/>
                </a:lnTo>
                <a:lnTo>
                  <a:pt x="190" y="961"/>
                </a:lnTo>
                <a:lnTo>
                  <a:pt x="189" y="932"/>
                </a:lnTo>
                <a:lnTo>
                  <a:pt x="187" y="878"/>
                </a:lnTo>
                <a:lnTo>
                  <a:pt x="187" y="878"/>
                </a:lnTo>
                <a:lnTo>
                  <a:pt x="185" y="753"/>
                </a:lnTo>
                <a:lnTo>
                  <a:pt x="185" y="753"/>
                </a:lnTo>
                <a:lnTo>
                  <a:pt x="188" y="741"/>
                </a:lnTo>
                <a:lnTo>
                  <a:pt x="192" y="719"/>
                </a:lnTo>
                <a:lnTo>
                  <a:pt x="192" y="719"/>
                </a:lnTo>
                <a:lnTo>
                  <a:pt x="194" y="707"/>
                </a:lnTo>
                <a:lnTo>
                  <a:pt x="194" y="699"/>
                </a:lnTo>
                <a:lnTo>
                  <a:pt x="194" y="691"/>
                </a:lnTo>
                <a:lnTo>
                  <a:pt x="194" y="691"/>
                </a:lnTo>
                <a:lnTo>
                  <a:pt x="194" y="691"/>
                </a:lnTo>
                <a:lnTo>
                  <a:pt x="196" y="690"/>
                </a:lnTo>
                <a:lnTo>
                  <a:pt x="197" y="691"/>
                </a:lnTo>
                <a:lnTo>
                  <a:pt x="200" y="695"/>
                </a:lnTo>
                <a:lnTo>
                  <a:pt x="200" y="695"/>
                </a:lnTo>
                <a:lnTo>
                  <a:pt x="205" y="703"/>
                </a:lnTo>
                <a:lnTo>
                  <a:pt x="208" y="705"/>
                </a:lnTo>
                <a:lnTo>
                  <a:pt x="212" y="708"/>
                </a:lnTo>
                <a:lnTo>
                  <a:pt x="212" y="708"/>
                </a:lnTo>
                <a:lnTo>
                  <a:pt x="225" y="716"/>
                </a:lnTo>
                <a:lnTo>
                  <a:pt x="225" y="716"/>
                </a:lnTo>
                <a:lnTo>
                  <a:pt x="225" y="720"/>
                </a:lnTo>
                <a:lnTo>
                  <a:pt x="225" y="730"/>
                </a:lnTo>
                <a:lnTo>
                  <a:pt x="227" y="746"/>
                </a:lnTo>
                <a:lnTo>
                  <a:pt x="230" y="754"/>
                </a:lnTo>
                <a:lnTo>
                  <a:pt x="233" y="762"/>
                </a:lnTo>
                <a:lnTo>
                  <a:pt x="233" y="762"/>
                </a:lnTo>
                <a:lnTo>
                  <a:pt x="239" y="780"/>
                </a:lnTo>
                <a:lnTo>
                  <a:pt x="243" y="799"/>
                </a:lnTo>
                <a:lnTo>
                  <a:pt x="246" y="812"/>
                </a:lnTo>
                <a:lnTo>
                  <a:pt x="246" y="820"/>
                </a:lnTo>
                <a:lnTo>
                  <a:pt x="246" y="820"/>
                </a:lnTo>
                <a:lnTo>
                  <a:pt x="248" y="908"/>
                </a:lnTo>
                <a:lnTo>
                  <a:pt x="248" y="908"/>
                </a:lnTo>
                <a:lnTo>
                  <a:pt x="247" y="940"/>
                </a:lnTo>
                <a:lnTo>
                  <a:pt x="246" y="963"/>
                </a:lnTo>
                <a:lnTo>
                  <a:pt x="246" y="963"/>
                </a:lnTo>
                <a:lnTo>
                  <a:pt x="244" y="997"/>
                </a:lnTo>
                <a:lnTo>
                  <a:pt x="242" y="1013"/>
                </a:lnTo>
                <a:lnTo>
                  <a:pt x="240" y="1021"/>
                </a:lnTo>
                <a:lnTo>
                  <a:pt x="240" y="1021"/>
                </a:lnTo>
                <a:lnTo>
                  <a:pt x="239" y="1026"/>
                </a:lnTo>
                <a:lnTo>
                  <a:pt x="238" y="1032"/>
                </a:lnTo>
                <a:lnTo>
                  <a:pt x="237" y="1038"/>
                </a:lnTo>
                <a:lnTo>
                  <a:pt x="235" y="1041"/>
                </a:lnTo>
                <a:lnTo>
                  <a:pt x="233" y="1042"/>
                </a:lnTo>
                <a:lnTo>
                  <a:pt x="233" y="1042"/>
                </a:lnTo>
                <a:lnTo>
                  <a:pt x="227" y="1047"/>
                </a:lnTo>
                <a:lnTo>
                  <a:pt x="225" y="1054"/>
                </a:lnTo>
                <a:lnTo>
                  <a:pt x="225" y="1054"/>
                </a:lnTo>
                <a:lnTo>
                  <a:pt x="225" y="1058"/>
                </a:lnTo>
                <a:lnTo>
                  <a:pt x="226" y="1062"/>
                </a:lnTo>
                <a:lnTo>
                  <a:pt x="229" y="1063"/>
                </a:lnTo>
                <a:lnTo>
                  <a:pt x="248" y="1063"/>
                </a:lnTo>
                <a:lnTo>
                  <a:pt x="258" y="1063"/>
                </a:lnTo>
                <a:lnTo>
                  <a:pt x="260" y="1079"/>
                </a:lnTo>
                <a:lnTo>
                  <a:pt x="269" y="1079"/>
                </a:lnTo>
                <a:lnTo>
                  <a:pt x="269" y="1079"/>
                </a:lnTo>
                <a:lnTo>
                  <a:pt x="277" y="1058"/>
                </a:lnTo>
                <a:lnTo>
                  <a:pt x="277" y="1058"/>
                </a:lnTo>
                <a:lnTo>
                  <a:pt x="281" y="1049"/>
                </a:lnTo>
                <a:lnTo>
                  <a:pt x="283" y="1046"/>
                </a:lnTo>
                <a:lnTo>
                  <a:pt x="283" y="1042"/>
                </a:lnTo>
                <a:lnTo>
                  <a:pt x="283" y="1042"/>
                </a:lnTo>
                <a:lnTo>
                  <a:pt x="283" y="1036"/>
                </a:lnTo>
                <a:lnTo>
                  <a:pt x="281" y="1028"/>
                </a:lnTo>
                <a:lnTo>
                  <a:pt x="279" y="1017"/>
                </a:lnTo>
                <a:lnTo>
                  <a:pt x="279" y="1017"/>
                </a:lnTo>
                <a:lnTo>
                  <a:pt x="279" y="1012"/>
                </a:lnTo>
                <a:lnTo>
                  <a:pt x="279" y="997"/>
                </a:lnTo>
                <a:lnTo>
                  <a:pt x="280" y="978"/>
                </a:lnTo>
                <a:lnTo>
                  <a:pt x="281" y="966"/>
                </a:lnTo>
                <a:lnTo>
                  <a:pt x="285" y="954"/>
                </a:lnTo>
                <a:lnTo>
                  <a:pt x="285" y="954"/>
                </a:lnTo>
                <a:lnTo>
                  <a:pt x="292" y="926"/>
                </a:lnTo>
                <a:lnTo>
                  <a:pt x="300" y="894"/>
                </a:lnTo>
                <a:lnTo>
                  <a:pt x="305" y="861"/>
                </a:lnTo>
                <a:lnTo>
                  <a:pt x="306" y="846"/>
                </a:lnTo>
                <a:lnTo>
                  <a:pt x="306" y="836"/>
                </a:lnTo>
                <a:lnTo>
                  <a:pt x="306" y="836"/>
                </a:lnTo>
                <a:lnTo>
                  <a:pt x="304" y="815"/>
                </a:lnTo>
                <a:lnTo>
                  <a:pt x="301" y="792"/>
                </a:lnTo>
                <a:lnTo>
                  <a:pt x="298" y="774"/>
                </a:lnTo>
                <a:lnTo>
                  <a:pt x="298" y="767"/>
                </a:lnTo>
                <a:lnTo>
                  <a:pt x="298" y="762"/>
                </a:lnTo>
                <a:lnTo>
                  <a:pt x="298" y="762"/>
                </a:lnTo>
                <a:lnTo>
                  <a:pt x="300" y="751"/>
                </a:lnTo>
                <a:lnTo>
                  <a:pt x="300" y="738"/>
                </a:lnTo>
                <a:lnTo>
                  <a:pt x="300" y="723"/>
                </a:lnTo>
                <a:lnTo>
                  <a:pt x="304" y="723"/>
                </a:lnTo>
                <a:lnTo>
                  <a:pt x="304" y="723"/>
                </a:lnTo>
                <a:lnTo>
                  <a:pt x="308" y="675"/>
                </a:lnTo>
                <a:lnTo>
                  <a:pt x="310" y="638"/>
                </a:lnTo>
                <a:lnTo>
                  <a:pt x="313" y="623"/>
                </a:lnTo>
                <a:lnTo>
                  <a:pt x="315" y="611"/>
                </a:lnTo>
                <a:lnTo>
                  <a:pt x="315" y="611"/>
                </a:lnTo>
                <a:lnTo>
                  <a:pt x="323" y="586"/>
                </a:lnTo>
                <a:lnTo>
                  <a:pt x="325" y="578"/>
                </a:lnTo>
                <a:lnTo>
                  <a:pt x="325" y="573"/>
                </a:lnTo>
                <a:lnTo>
                  <a:pt x="325" y="573"/>
                </a:lnTo>
                <a:lnTo>
                  <a:pt x="325" y="541"/>
                </a:lnTo>
                <a:lnTo>
                  <a:pt x="323" y="513"/>
                </a:lnTo>
                <a:lnTo>
                  <a:pt x="323" y="513"/>
                </a:lnTo>
                <a:lnTo>
                  <a:pt x="315" y="499"/>
                </a:lnTo>
                <a:lnTo>
                  <a:pt x="310" y="488"/>
                </a:lnTo>
                <a:lnTo>
                  <a:pt x="310" y="488"/>
                </a:lnTo>
                <a:lnTo>
                  <a:pt x="348" y="484"/>
                </a:lnTo>
                <a:lnTo>
                  <a:pt x="348" y="484"/>
                </a:lnTo>
                <a:lnTo>
                  <a:pt x="352" y="483"/>
                </a:lnTo>
                <a:lnTo>
                  <a:pt x="358" y="481"/>
                </a:lnTo>
                <a:lnTo>
                  <a:pt x="368" y="474"/>
                </a:lnTo>
                <a:lnTo>
                  <a:pt x="387" y="461"/>
                </a:lnTo>
                <a:lnTo>
                  <a:pt x="387" y="461"/>
                </a:lnTo>
                <a:lnTo>
                  <a:pt x="401" y="453"/>
                </a:lnTo>
                <a:lnTo>
                  <a:pt x="408" y="449"/>
                </a:lnTo>
                <a:lnTo>
                  <a:pt x="410" y="446"/>
                </a:lnTo>
                <a:lnTo>
                  <a:pt x="412" y="444"/>
                </a:lnTo>
                <a:lnTo>
                  <a:pt x="412" y="444"/>
                </a:lnTo>
                <a:lnTo>
                  <a:pt x="418" y="427"/>
                </a:lnTo>
                <a:lnTo>
                  <a:pt x="418" y="427"/>
                </a:lnTo>
                <a:lnTo>
                  <a:pt x="418" y="424"/>
                </a:lnTo>
                <a:lnTo>
                  <a:pt x="419" y="419"/>
                </a:lnTo>
                <a:lnTo>
                  <a:pt x="418" y="409"/>
                </a:lnTo>
                <a:lnTo>
                  <a:pt x="418" y="404"/>
                </a:lnTo>
                <a:lnTo>
                  <a:pt x="415" y="399"/>
                </a:lnTo>
                <a:lnTo>
                  <a:pt x="415" y="399"/>
                </a:lnTo>
                <a:lnTo>
                  <a:pt x="410" y="385"/>
                </a:lnTo>
                <a:lnTo>
                  <a:pt x="405" y="365"/>
                </a:lnTo>
                <a:lnTo>
                  <a:pt x="398" y="340"/>
                </a:lnTo>
                <a:lnTo>
                  <a:pt x="398" y="340"/>
                </a:lnTo>
                <a:lnTo>
                  <a:pt x="381" y="317"/>
                </a:lnTo>
                <a:lnTo>
                  <a:pt x="381" y="317"/>
                </a:lnTo>
                <a:lnTo>
                  <a:pt x="364" y="304"/>
                </a:lnTo>
                <a:lnTo>
                  <a:pt x="364" y="304"/>
                </a:lnTo>
                <a:lnTo>
                  <a:pt x="356" y="283"/>
                </a:lnTo>
                <a:lnTo>
                  <a:pt x="351" y="267"/>
                </a:lnTo>
                <a:lnTo>
                  <a:pt x="348" y="256"/>
                </a:lnTo>
                <a:lnTo>
                  <a:pt x="348" y="256"/>
                </a:lnTo>
                <a:lnTo>
                  <a:pt x="344" y="227"/>
                </a:lnTo>
                <a:lnTo>
                  <a:pt x="344" y="227"/>
                </a:lnTo>
                <a:lnTo>
                  <a:pt x="331" y="217"/>
                </a:lnTo>
                <a:lnTo>
                  <a:pt x="319" y="208"/>
                </a:lnTo>
                <a:lnTo>
                  <a:pt x="319" y="208"/>
                </a:lnTo>
                <a:lnTo>
                  <a:pt x="318" y="206"/>
                </a:lnTo>
                <a:lnTo>
                  <a:pt x="314" y="204"/>
                </a:lnTo>
                <a:lnTo>
                  <a:pt x="314" y="204"/>
                </a:lnTo>
                <a:lnTo>
                  <a:pt x="301" y="203"/>
                </a:lnTo>
                <a:lnTo>
                  <a:pt x="292" y="202"/>
                </a:lnTo>
                <a:lnTo>
                  <a:pt x="292" y="202"/>
                </a:lnTo>
                <a:lnTo>
                  <a:pt x="285" y="196"/>
                </a:lnTo>
                <a:lnTo>
                  <a:pt x="285" y="196"/>
                </a:lnTo>
                <a:lnTo>
                  <a:pt x="280" y="194"/>
                </a:lnTo>
                <a:lnTo>
                  <a:pt x="276" y="194"/>
                </a:lnTo>
                <a:lnTo>
                  <a:pt x="272" y="194"/>
                </a:lnTo>
                <a:lnTo>
                  <a:pt x="271" y="194"/>
                </a:lnTo>
                <a:lnTo>
                  <a:pt x="271" y="194"/>
                </a:lnTo>
                <a:lnTo>
                  <a:pt x="271" y="196"/>
                </a:lnTo>
                <a:lnTo>
                  <a:pt x="269" y="198"/>
                </a:lnTo>
                <a:lnTo>
                  <a:pt x="267" y="198"/>
                </a:lnTo>
                <a:lnTo>
                  <a:pt x="265" y="132"/>
                </a:lnTo>
                <a:lnTo>
                  <a:pt x="265" y="132"/>
                </a:lnTo>
                <a:lnTo>
                  <a:pt x="288" y="135"/>
                </a:lnTo>
                <a:lnTo>
                  <a:pt x="315" y="139"/>
                </a:lnTo>
                <a:lnTo>
                  <a:pt x="315" y="139"/>
                </a:lnTo>
                <a:lnTo>
                  <a:pt x="392" y="152"/>
                </a:lnTo>
                <a:lnTo>
                  <a:pt x="422" y="157"/>
                </a:lnTo>
                <a:lnTo>
                  <a:pt x="440" y="162"/>
                </a:lnTo>
                <a:lnTo>
                  <a:pt x="440" y="162"/>
                </a:lnTo>
                <a:lnTo>
                  <a:pt x="460" y="169"/>
                </a:lnTo>
                <a:lnTo>
                  <a:pt x="460" y="169"/>
                </a:lnTo>
                <a:lnTo>
                  <a:pt x="462" y="161"/>
                </a:lnTo>
                <a:lnTo>
                  <a:pt x="465" y="156"/>
                </a:lnTo>
                <a:lnTo>
                  <a:pt x="467" y="153"/>
                </a:lnTo>
                <a:lnTo>
                  <a:pt x="469" y="152"/>
                </a:lnTo>
                <a:lnTo>
                  <a:pt x="469" y="152"/>
                </a:lnTo>
                <a:lnTo>
                  <a:pt x="476" y="150"/>
                </a:lnTo>
                <a:lnTo>
                  <a:pt x="485" y="150"/>
                </a:lnTo>
                <a:lnTo>
                  <a:pt x="494" y="150"/>
                </a:lnTo>
                <a:lnTo>
                  <a:pt x="452" y="81"/>
                </a:lnTo>
                <a:lnTo>
                  <a:pt x="452" y="81"/>
                </a:lnTo>
                <a:lnTo>
                  <a:pt x="335" y="24"/>
                </a:lnTo>
                <a:lnTo>
                  <a:pt x="335" y="24"/>
                </a:lnTo>
                <a:lnTo>
                  <a:pt x="323" y="20"/>
                </a:lnTo>
                <a:lnTo>
                  <a:pt x="306" y="16"/>
                </a:lnTo>
                <a:lnTo>
                  <a:pt x="281" y="10"/>
                </a:lnTo>
                <a:lnTo>
                  <a:pt x="281" y="10"/>
                </a:lnTo>
                <a:lnTo>
                  <a:pt x="260" y="8"/>
                </a:lnTo>
                <a:lnTo>
                  <a:pt x="248" y="7"/>
                </a:lnTo>
                <a:lnTo>
                  <a:pt x="238" y="6"/>
                </a:lnTo>
                <a:lnTo>
                  <a:pt x="238" y="6"/>
                </a:lnTo>
                <a:lnTo>
                  <a:pt x="217" y="0"/>
                </a:lnTo>
                <a:lnTo>
                  <a:pt x="217" y="0"/>
                </a:lnTo>
                <a:lnTo>
                  <a:pt x="196" y="6"/>
                </a:lnTo>
                <a:lnTo>
                  <a:pt x="175" y="10"/>
                </a:lnTo>
                <a:lnTo>
                  <a:pt x="150" y="12"/>
                </a:lnTo>
                <a:lnTo>
                  <a:pt x="150" y="12"/>
                </a:lnTo>
                <a:lnTo>
                  <a:pt x="119" y="14"/>
                </a:lnTo>
                <a:lnTo>
                  <a:pt x="114" y="14"/>
                </a:lnTo>
                <a:lnTo>
                  <a:pt x="112" y="14"/>
                </a:lnTo>
                <a:lnTo>
                  <a:pt x="112" y="14"/>
                </a:lnTo>
                <a:lnTo>
                  <a:pt x="109" y="19"/>
                </a:lnTo>
                <a:lnTo>
                  <a:pt x="105" y="20"/>
                </a:lnTo>
                <a:lnTo>
                  <a:pt x="100" y="21"/>
                </a:lnTo>
                <a:lnTo>
                  <a:pt x="100" y="21"/>
                </a:lnTo>
                <a:lnTo>
                  <a:pt x="80" y="23"/>
                </a:lnTo>
                <a:lnTo>
                  <a:pt x="69" y="24"/>
                </a:lnTo>
                <a:lnTo>
                  <a:pt x="62" y="25"/>
                </a:lnTo>
                <a:lnTo>
                  <a:pt x="62" y="25"/>
                </a:lnTo>
                <a:lnTo>
                  <a:pt x="56" y="28"/>
                </a:lnTo>
                <a:lnTo>
                  <a:pt x="48" y="36"/>
                </a:lnTo>
                <a:lnTo>
                  <a:pt x="27" y="56"/>
                </a:lnTo>
                <a:lnTo>
                  <a:pt x="0" y="85"/>
                </a:lnTo>
                <a:lnTo>
                  <a:pt x="0" y="85"/>
                </a:lnTo>
                <a:lnTo>
                  <a:pt x="0" y="86"/>
                </a:lnTo>
                <a:lnTo>
                  <a:pt x="1" y="86"/>
                </a:lnTo>
                <a:lnTo>
                  <a:pt x="4" y="87"/>
                </a:lnTo>
                <a:lnTo>
                  <a:pt x="4" y="87"/>
                </a:lnTo>
                <a:lnTo>
                  <a:pt x="34" y="89"/>
                </a:lnTo>
                <a:lnTo>
                  <a:pt x="60" y="91"/>
                </a:lnTo>
                <a:lnTo>
                  <a:pt x="81" y="94"/>
                </a:lnTo>
                <a:lnTo>
                  <a:pt x="81" y="94"/>
                </a:lnTo>
                <a:lnTo>
                  <a:pt x="93" y="98"/>
                </a:lnTo>
                <a:lnTo>
                  <a:pt x="101" y="102"/>
                </a:lnTo>
                <a:lnTo>
                  <a:pt x="106" y="104"/>
                </a:lnTo>
                <a:lnTo>
                  <a:pt x="106" y="104"/>
                </a:lnTo>
                <a:lnTo>
                  <a:pt x="102" y="127"/>
                </a:lnTo>
                <a:lnTo>
                  <a:pt x="98" y="162"/>
                </a:lnTo>
                <a:lnTo>
                  <a:pt x="98" y="162"/>
                </a:lnTo>
                <a:lnTo>
                  <a:pt x="97" y="167"/>
                </a:lnTo>
                <a:lnTo>
                  <a:pt x="97" y="175"/>
                </a:lnTo>
                <a:lnTo>
                  <a:pt x="98" y="190"/>
                </a:lnTo>
                <a:lnTo>
                  <a:pt x="102" y="208"/>
                </a:lnTo>
                <a:lnTo>
                  <a:pt x="102" y="208"/>
                </a:lnTo>
                <a:lnTo>
                  <a:pt x="88" y="215"/>
                </a:lnTo>
                <a:lnTo>
                  <a:pt x="77" y="220"/>
                </a:lnTo>
                <a:lnTo>
                  <a:pt x="71" y="225"/>
                </a:lnTo>
                <a:lnTo>
                  <a:pt x="71" y="225"/>
                </a:lnTo>
                <a:lnTo>
                  <a:pt x="66" y="236"/>
                </a:lnTo>
                <a:lnTo>
                  <a:pt x="59" y="250"/>
                </a:lnTo>
                <a:lnTo>
                  <a:pt x="59" y="250"/>
                </a:lnTo>
                <a:lnTo>
                  <a:pt x="58" y="257"/>
                </a:lnTo>
                <a:lnTo>
                  <a:pt x="56" y="265"/>
                </a:lnTo>
                <a:lnTo>
                  <a:pt x="55" y="274"/>
                </a:lnTo>
                <a:lnTo>
                  <a:pt x="56" y="282"/>
                </a:lnTo>
                <a:lnTo>
                  <a:pt x="56" y="282"/>
                </a:lnTo>
                <a:lnTo>
                  <a:pt x="58" y="336"/>
                </a:lnTo>
                <a:lnTo>
                  <a:pt x="58" y="385"/>
                </a:lnTo>
                <a:lnTo>
                  <a:pt x="58" y="385"/>
                </a:lnTo>
                <a:lnTo>
                  <a:pt x="58" y="391"/>
                </a:lnTo>
                <a:lnTo>
                  <a:pt x="58" y="392"/>
                </a:lnTo>
                <a:lnTo>
                  <a:pt x="58" y="392"/>
                </a:lnTo>
                <a:lnTo>
                  <a:pt x="52" y="432"/>
                </a:lnTo>
                <a:lnTo>
                  <a:pt x="48" y="465"/>
                </a:lnTo>
                <a:lnTo>
                  <a:pt x="46" y="494"/>
                </a:lnTo>
                <a:lnTo>
                  <a:pt x="46" y="494"/>
                </a:lnTo>
                <a:lnTo>
                  <a:pt x="44" y="519"/>
                </a:lnTo>
                <a:lnTo>
                  <a:pt x="44" y="520"/>
                </a:lnTo>
                <a:lnTo>
                  <a:pt x="44" y="520"/>
                </a:lnTo>
                <a:lnTo>
                  <a:pt x="42" y="521"/>
                </a:lnTo>
                <a:lnTo>
                  <a:pt x="39" y="523"/>
                </a:lnTo>
                <a:lnTo>
                  <a:pt x="38" y="527"/>
                </a:lnTo>
                <a:lnTo>
                  <a:pt x="38" y="527"/>
                </a:lnTo>
                <a:lnTo>
                  <a:pt x="38" y="536"/>
                </a:lnTo>
                <a:lnTo>
                  <a:pt x="39" y="540"/>
                </a:lnTo>
                <a:lnTo>
                  <a:pt x="41" y="541"/>
                </a:lnTo>
                <a:lnTo>
                  <a:pt x="41" y="541"/>
                </a:lnTo>
                <a:lnTo>
                  <a:pt x="42" y="544"/>
                </a:lnTo>
                <a:lnTo>
                  <a:pt x="42" y="544"/>
                </a:lnTo>
                <a:lnTo>
                  <a:pt x="42" y="553"/>
                </a:lnTo>
                <a:lnTo>
                  <a:pt x="42" y="561"/>
                </a:lnTo>
                <a:lnTo>
                  <a:pt x="41" y="570"/>
                </a:lnTo>
                <a:lnTo>
                  <a:pt x="41" y="570"/>
                </a:lnTo>
                <a:lnTo>
                  <a:pt x="35" y="591"/>
                </a:lnTo>
                <a:lnTo>
                  <a:pt x="34" y="602"/>
                </a:lnTo>
                <a:lnTo>
                  <a:pt x="33" y="611"/>
                </a:lnTo>
                <a:lnTo>
                  <a:pt x="33" y="611"/>
                </a:lnTo>
                <a:lnTo>
                  <a:pt x="34" y="621"/>
                </a:lnTo>
                <a:lnTo>
                  <a:pt x="37" y="633"/>
                </a:lnTo>
                <a:lnTo>
                  <a:pt x="42" y="649"/>
                </a:lnTo>
                <a:lnTo>
                  <a:pt x="42" y="649"/>
                </a:lnTo>
                <a:lnTo>
                  <a:pt x="55" y="659"/>
                </a:lnTo>
                <a:lnTo>
                  <a:pt x="63" y="665"/>
                </a:lnTo>
                <a:lnTo>
                  <a:pt x="66" y="666"/>
                </a:lnTo>
                <a:lnTo>
                  <a:pt x="67" y="666"/>
                </a:lnTo>
                <a:lnTo>
                  <a:pt x="67" y="666"/>
                </a:lnTo>
                <a:lnTo>
                  <a:pt x="68" y="663"/>
                </a:lnTo>
                <a:lnTo>
                  <a:pt x="67" y="661"/>
                </a:lnTo>
                <a:lnTo>
                  <a:pt x="67" y="661"/>
                </a:lnTo>
                <a:lnTo>
                  <a:pt x="71" y="662"/>
                </a:lnTo>
                <a:lnTo>
                  <a:pt x="73" y="663"/>
                </a:lnTo>
                <a:lnTo>
                  <a:pt x="75" y="662"/>
                </a:lnTo>
                <a:lnTo>
                  <a:pt x="75" y="662"/>
                </a:lnTo>
                <a:close/>
                <a:moveTo>
                  <a:pt x="259" y="195"/>
                </a:moveTo>
                <a:lnTo>
                  <a:pt x="254" y="194"/>
                </a:lnTo>
                <a:lnTo>
                  <a:pt x="254" y="194"/>
                </a:lnTo>
                <a:lnTo>
                  <a:pt x="252" y="191"/>
                </a:lnTo>
                <a:lnTo>
                  <a:pt x="250" y="177"/>
                </a:lnTo>
                <a:lnTo>
                  <a:pt x="250" y="177"/>
                </a:lnTo>
                <a:lnTo>
                  <a:pt x="248" y="165"/>
                </a:lnTo>
                <a:lnTo>
                  <a:pt x="244" y="158"/>
                </a:lnTo>
                <a:lnTo>
                  <a:pt x="244" y="158"/>
                </a:lnTo>
                <a:lnTo>
                  <a:pt x="240" y="150"/>
                </a:lnTo>
                <a:lnTo>
                  <a:pt x="238" y="140"/>
                </a:lnTo>
                <a:lnTo>
                  <a:pt x="235" y="129"/>
                </a:lnTo>
                <a:lnTo>
                  <a:pt x="235" y="129"/>
                </a:lnTo>
                <a:lnTo>
                  <a:pt x="258" y="131"/>
                </a:lnTo>
                <a:lnTo>
                  <a:pt x="259" y="1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87B6827D-95A9-4855-B19E-504FB9125BD8}"/>
              </a:ext>
            </a:extLst>
          </p:cNvPr>
          <p:cNvSpPr>
            <a:spLocks/>
          </p:cNvSpPr>
          <p:nvPr/>
        </p:nvSpPr>
        <p:spPr bwMode="auto">
          <a:xfrm>
            <a:off x="2638986" y="2716670"/>
            <a:ext cx="886610" cy="1738961"/>
          </a:xfrm>
          <a:custGeom>
            <a:avLst/>
            <a:gdLst>
              <a:gd name="T0" fmla="*/ 35 w 647"/>
              <a:gd name="T1" fmla="*/ 297 h 1269"/>
              <a:gd name="T2" fmla="*/ 50 w 647"/>
              <a:gd name="T3" fmla="*/ 395 h 1269"/>
              <a:gd name="T4" fmla="*/ 30 w 647"/>
              <a:gd name="T5" fmla="*/ 536 h 1269"/>
              <a:gd name="T6" fmla="*/ 14 w 647"/>
              <a:gd name="T7" fmla="*/ 628 h 1269"/>
              <a:gd name="T8" fmla="*/ 86 w 647"/>
              <a:gd name="T9" fmla="*/ 650 h 1269"/>
              <a:gd name="T10" fmla="*/ 114 w 647"/>
              <a:gd name="T11" fmla="*/ 653 h 1269"/>
              <a:gd name="T12" fmla="*/ 141 w 647"/>
              <a:gd name="T13" fmla="*/ 1033 h 1269"/>
              <a:gd name="T14" fmla="*/ 148 w 647"/>
              <a:gd name="T15" fmla="*/ 1026 h 1269"/>
              <a:gd name="T16" fmla="*/ 168 w 647"/>
              <a:gd name="T17" fmla="*/ 1048 h 1269"/>
              <a:gd name="T18" fmla="*/ 184 w 647"/>
              <a:gd name="T19" fmla="*/ 1040 h 1269"/>
              <a:gd name="T20" fmla="*/ 214 w 647"/>
              <a:gd name="T21" fmla="*/ 1081 h 1269"/>
              <a:gd name="T22" fmla="*/ 216 w 647"/>
              <a:gd name="T23" fmla="*/ 1119 h 1269"/>
              <a:gd name="T24" fmla="*/ 211 w 647"/>
              <a:gd name="T25" fmla="*/ 1150 h 1269"/>
              <a:gd name="T26" fmla="*/ 211 w 647"/>
              <a:gd name="T27" fmla="*/ 1183 h 1269"/>
              <a:gd name="T28" fmla="*/ 214 w 647"/>
              <a:gd name="T29" fmla="*/ 1224 h 1269"/>
              <a:gd name="T30" fmla="*/ 264 w 647"/>
              <a:gd name="T31" fmla="*/ 1231 h 1269"/>
              <a:gd name="T32" fmla="*/ 273 w 647"/>
              <a:gd name="T33" fmla="*/ 1215 h 1269"/>
              <a:gd name="T34" fmla="*/ 270 w 647"/>
              <a:gd name="T35" fmla="*/ 1187 h 1269"/>
              <a:gd name="T36" fmla="*/ 265 w 647"/>
              <a:gd name="T37" fmla="*/ 1164 h 1269"/>
              <a:gd name="T38" fmla="*/ 259 w 647"/>
              <a:gd name="T39" fmla="*/ 1123 h 1269"/>
              <a:gd name="T40" fmla="*/ 257 w 647"/>
              <a:gd name="T41" fmla="*/ 1029 h 1269"/>
              <a:gd name="T42" fmla="*/ 298 w 647"/>
              <a:gd name="T43" fmla="*/ 1128 h 1269"/>
              <a:gd name="T44" fmla="*/ 294 w 647"/>
              <a:gd name="T45" fmla="*/ 1168 h 1269"/>
              <a:gd name="T46" fmla="*/ 293 w 647"/>
              <a:gd name="T47" fmla="*/ 1206 h 1269"/>
              <a:gd name="T48" fmla="*/ 310 w 647"/>
              <a:gd name="T49" fmla="*/ 1265 h 1269"/>
              <a:gd name="T50" fmla="*/ 331 w 647"/>
              <a:gd name="T51" fmla="*/ 1268 h 1269"/>
              <a:gd name="T52" fmla="*/ 345 w 647"/>
              <a:gd name="T53" fmla="*/ 1251 h 1269"/>
              <a:gd name="T54" fmla="*/ 363 w 647"/>
              <a:gd name="T55" fmla="*/ 1244 h 1269"/>
              <a:gd name="T56" fmla="*/ 360 w 647"/>
              <a:gd name="T57" fmla="*/ 1230 h 1269"/>
              <a:gd name="T58" fmla="*/ 373 w 647"/>
              <a:gd name="T59" fmla="*/ 1207 h 1269"/>
              <a:gd name="T60" fmla="*/ 355 w 647"/>
              <a:gd name="T61" fmla="*/ 1198 h 1269"/>
              <a:gd name="T62" fmla="*/ 351 w 647"/>
              <a:gd name="T63" fmla="*/ 1186 h 1269"/>
              <a:gd name="T64" fmla="*/ 344 w 647"/>
              <a:gd name="T65" fmla="*/ 1119 h 1269"/>
              <a:gd name="T66" fmla="*/ 359 w 647"/>
              <a:gd name="T67" fmla="*/ 1037 h 1269"/>
              <a:gd name="T68" fmla="*/ 408 w 647"/>
              <a:gd name="T69" fmla="*/ 1035 h 1269"/>
              <a:gd name="T70" fmla="*/ 427 w 647"/>
              <a:gd name="T71" fmla="*/ 1023 h 1269"/>
              <a:gd name="T72" fmla="*/ 447 w 647"/>
              <a:gd name="T73" fmla="*/ 1015 h 1269"/>
              <a:gd name="T74" fmla="*/ 431 w 647"/>
              <a:gd name="T75" fmla="*/ 909 h 1269"/>
              <a:gd name="T76" fmla="*/ 423 w 647"/>
              <a:gd name="T77" fmla="*/ 844 h 1269"/>
              <a:gd name="T78" fmla="*/ 455 w 647"/>
              <a:gd name="T79" fmla="*/ 832 h 1269"/>
              <a:gd name="T80" fmla="*/ 392 w 647"/>
              <a:gd name="T81" fmla="*/ 622 h 1269"/>
              <a:gd name="T82" fmla="*/ 384 w 647"/>
              <a:gd name="T83" fmla="*/ 589 h 1269"/>
              <a:gd name="T84" fmla="*/ 387 w 647"/>
              <a:gd name="T85" fmla="*/ 569 h 1269"/>
              <a:gd name="T86" fmla="*/ 373 w 647"/>
              <a:gd name="T87" fmla="*/ 512 h 1269"/>
              <a:gd name="T88" fmla="*/ 396 w 647"/>
              <a:gd name="T89" fmla="*/ 514 h 1269"/>
              <a:gd name="T90" fmla="*/ 526 w 647"/>
              <a:gd name="T91" fmla="*/ 461 h 1269"/>
              <a:gd name="T92" fmla="*/ 571 w 647"/>
              <a:gd name="T93" fmla="*/ 392 h 1269"/>
              <a:gd name="T94" fmla="*/ 627 w 647"/>
              <a:gd name="T95" fmla="*/ 312 h 1269"/>
              <a:gd name="T96" fmla="*/ 609 w 647"/>
              <a:gd name="T97" fmla="*/ 192 h 1269"/>
              <a:gd name="T98" fmla="*/ 583 w 647"/>
              <a:gd name="T99" fmla="*/ 103 h 1269"/>
              <a:gd name="T100" fmla="*/ 423 w 647"/>
              <a:gd name="T101" fmla="*/ 36 h 1269"/>
              <a:gd name="T102" fmla="*/ 355 w 647"/>
              <a:gd name="T103" fmla="*/ 2 h 1269"/>
              <a:gd name="T104" fmla="*/ 260 w 647"/>
              <a:gd name="T105" fmla="*/ 21 h 1269"/>
              <a:gd name="T106" fmla="*/ 131 w 647"/>
              <a:gd name="T107" fmla="*/ 43 h 1269"/>
              <a:gd name="T108" fmla="*/ 81 w 647"/>
              <a:gd name="T109" fmla="*/ 110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7" h="1269">
                <a:moveTo>
                  <a:pt x="0" y="201"/>
                </a:moveTo>
                <a:lnTo>
                  <a:pt x="0" y="201"/>
                </a:lnTo>
                <a:lnTo>
                  <a:pt x="13" y="235"/>
                </a:lnTo>
                <a:lnTo>
                  <a:pt x="35" y="297"/>
                </a:lnTo>
                <a:lnTo>
                  <a:pt x="35" y="297"/>
                </a:lnTo>
                <a:lnTo>
                  <a:pt x="39" y="312"/>
                </a:lnTo>
                <a:lnTo>
                  <a:pt x="43" y="328"/>
                </a:lnTo>
                <a:lnTo>
                  <a:pt x="48" y="360"/>
                </a:lnTo>
                <a:lnTo>
                  <a:pt x="50" y="385"/>
                </a:lnTo>
                <a:lnTo>
                  <a:pt x="50" y="395"/>
                </a:lnTo>
                <a:lnTo>
                  <a:pt x="59" y="401"/>
                </a:lnTo>
                <a:lnTo>
                  <a:pt x="57" y="451"/>
                </a:lnTo>
                <a:lnTo>
                  <a:pt x="57" y="451"/>
                </a:lnTo>
                <a:lnTo>
                  <a:pt x="48" y="478"/>
                </a:lnTo>
                <a:lnTo>
                  <a:pt x="30" y="536"/>
                </a:lnTo>
                <a:lnTo>
                  <a:pt x="23" y="567"/>
                </a:lnTo>
                <a:lnTo>
                  <a:pt x="15" y="595"/>
                </a:lnTo>
                <a:lnTo>
                  <a:pt x="13" y="617"/>
                </a:lnTo>
                <a:lnTo>
                  <a:pt x="13" y="624"/>
                </a:lnTo>
                <a:lnTo>
                  <a:pt x="14" y="628"/>
                </a:lnTo>
                <a:lnTo>
                  <a:pt x="14" y="628"/>
                </a:lnTo>
                <a:lnTo>
                  <a:pt x="20" y="632"/>
                </a:lnTo>
                <a:lnTo>
                  <a:pt x="31" y="636"/>
                </a:lnTo>
                <a:lnTo>
                  <a:pt x="58" y="643"/>
                </a:lnTo>
                <a:lnTo>
                  <a:pt x="86" y="650"/>
                </a:lnTo>
                <a:lnTo>
                  <a:pt x="102" y="653"/>
                </a:lnTo>
                <a:lnTo>
                  <a:pt x="102" y="653"/>
                </a:lnTo>
                <a:lnTo>
                  <a:pt x="107" y="653"/>
                </a:lnTo>
                <a:lnTo>
                  <a:pt x="111" y="653"/>
                </a:lnTo>
                <a:lnTo>
                  <a:pt x="114" y="653"/>
                </a:lnTo>
                <a:lnTo>
                  <a:pt x="125" y="805"/>
                </a:lnTo>
                <a:lnTo>
                  <a:pt x="150" y="828"/>
                </a:lnTo>
                <a:lnTo>
                  <a:pt x="150" y="911"/>
                </a:lnTo>
                <a:lnTo>
                  <a:pt x="114" y="1014"/>
                </a:lnTo>
                <a:lnTo>
                  <a:pt x="141" y="1033"/>
                </a:lnTo>
                <a:lnTo>
                  <a:pt x="141" y="1033"/>
                </a:lnTo>
                <a:lnTo>
                  <a:pt x="141" y="1030"/>
                </a:lnTo>
                <a:lnTo>
                  <a:pt x="144" y="1028"/>
                </a:lnTo>
                <a:lnTo>
                  <a:pt x="145" y="1026"/>
                </a:lnTo>
                <a:lnTo>
                  <a:pt x="148" y="1026"/>
                </a:lnTo>
                <a:lnTo>
                  <a:pt x="150" y="1028"/>
                </a:lnTo>
                <a:lnTo>
                  <a:pt x="153" y="1030"/>
                </a:lnTo>
                <a:lnTo>
                  <a:pt x="153" y="1030"/>
                </a:lnTo>
                <a:lnTo>
                  <a:pt x="164" y="1044"/>
                </a:lnTo>
                <a:lnTo>
                  <a:pt x="168" y="1048"/>
                </a:lnTo>
                <a:lnTo>
                  <a:pt x="171" y="1049"/>
                </a:lnTo>
                <a:lnTo>
                  <a:pt x="173" y="1048"/>
                </a:lnTo>
                <a:lnTo>
                  <a:pt x="173" y="1048"/>
                </a:lnTo>
                <a:lnTo>
                  <a:pt x="178" y="1045"/>
                </a:lnTo>
                <a:lnTo>
                  <a:pt x="184" y="1040"/>
                </a:lnTo>
                <a:lnTo>
                  <a:pt x="192" y="1033"/>
                </a:lnTo>
                <a:lnTo>
                  <a:pt x="198" y="1029"/>
                </a:lnTo>
                <a:lnTo>
                  <a:pt x="198" y="1029"/>
                </a:lnTo>
                <a:lnTo>
                  <a:pt x="207" y="1058"/>
                </a:lnTo>
                <a:lnTo>
                  <a:pt x="214" y="1081"/>
                </a:lnTo>
                <a:lnTo>
                  <a:pt x="215" y="1090"/>
                </a:lnTo>
                <a:lnTo>
                  <a:pt x="216" y="1095"/>
                </a:lnTo>
                <a:lnTo>
                  <a:pt x="216" y="1095"/>
                </a:lnTo>
                <a:lnTo>
                  <a:pt x="216" y="1119"/>
                </a:lnTo>
                <a:lnTo>
                  <a:pt x="216" y="1119"/>
                </a:lnTo>
                <a:lnTo>
                  <a:pt x="217" y="1129"/>
                </a:lnTo>
                <a:lnTo>
                  <a:pt x="220" y="1134"/>
                </a:lnTo>
                <a:lnTo>
                  <a:pt x="220" y="1134"/>
                </a:lnTo>
                <a:lnTo>
                  <a:pt x="215" y="1143"/>
                </a:lnTo>
                <a:lnTo>
                  <a:pt x="211" y="1150"/>
                </a:lnTo>
                <a:lnTo>
                  <a:pt x="210" y="1155"/>
                </a:lnTo>
                <a:lnTo>
                  <a:pt x="210" y="1155"/>
                </a:lnTo>
                <a:lnTo>
                  <a:pt x="214" y="1179"/>
                </a:lnTo>
                <a:lnTo>
                  <a:pt x="214" y="1179"/>
                </a:lnTo>
                <a:lnTo>
                  <a:pt x="211" y="1183"/>
                </a:lnTo>
                <a:lnTo>
                  <a:pt x="207" y="1190"/>
                </a:lnTo>
                <a:lnTo>
                  <a:pt x="207" y="1190"/>
                </a:lnTo>
                <a:lnTo>
                  <a:pt x="210" y="1216"/>
                </a:lnTo>
                <a:lnTo>
                  <a:pt x="210" y="1216"/>
                </a:lnTo>
                <a:lnTo>
                  <a:pt x="214" y="1224"/>
                </a:lnTo>
                <a:lnTo>
                  <a:pt x="217" y="1230"/>
                </a:lnTo>
                <a:lnTo>
                  <a:pt x="217" y="1230"/>
                </a:lnTo>
                <a:lnTo>
                  <a:pt x="241" y="1231"/>
                </a:lnTo>
                <a:lnTo>
                  <a:pt x="258" y="1231"/>
                </a:lnTo>
                <a:lnTo>
                  <a:pt x="264" y="1231"/>
                </a:lnTo>
                <a:lnTo>
                  <a:pt x="267" y="1230"/>
                </a:lnTo>
                <a:lnTo>
                  <a:pt x="267" y="1230"/>
                </a:lnTo>
                <a:lnTo>
                  <a:pt x="270" y="1225"/>
                </a:lnTo>
                <a:lnTo>
                  <a:pt x="272" y="1220"/>
                </a:lnTo>
                <a:lnTo>
                  <a:pt x="273" y="1215"/>
                </a:lnTo>
                <a:lnTo>
                  <a:pt x="273" y="1215"/>
                </a:lnTo>
                <a:lnTo>
                  <a:pt x="273" y="1198"/>
                </a:lnTo>
                <a:lnTo>
                  <a:pt x="273" y="1191"/>
                </a:lnTo>
                <a:lnTo>
                  <a:pt x="272" y="1188"/>
                </a:lnTo>
                <a:lnTo>
                  <a:pt x="270" y="1187"/>
                </a:lnTo>
                <a:lnTo>
                  <a:pt x="270" y="1187"/>
                </a:lnTo>
                <a:lnTo>
                  <a:pt x="268" y="1186"/>
                </a:lnTo>
                <a:lnTo>
                  <a:pt x="267" y="1183"/>
                </a:lnTo>
                <a:lnTo>
                  <a:pt x="267" y="1183"/>
                </a:lnTo>
                <a:lnTo>
                  <a:pt x="265" y="1164"/>
                </a:lnTo>
                <a:lnTo>
                  <a:pt x="264" y="1143"/>
                </a:lnTo>
                <a:lnTo>
                  <a:pt x="264" y="1143"/>
                </a:lnTo>
                <a:lnTo>
                  <a:pt x="262" y="1130"/>
                </a:lnTo>
                <a:lnTo>
                  <a:pt x="259" y="1123"/>
                </a:lnTo>
                <a:lnTo>
                  <a:pt x="259" y="1123"/>
                </a:lnTo>
                <a:lnTo>
                  <a:pt x="258" y="1096"/>
                </a:lnTo>
                <a:lnTo>
                  <a:pt x="257" y="1061"/>
                </a:lnTo>
                <a:lnTo>
                  <a:pt x="257" y="1061"/>
                </a:lnTo>
                <a:lnTo>
                  <a:pt x="257" y="1039"/>
                </a:lnTo>
                <a:lnTo>
                  <a:pt x="257" y="1029"/>
                </a:lnTo>
                <a:lnTo>
                  <a:pt x="294" y="1035"/>
                </a:lnTo>
                <a:lnTo>
                  <a:pt x="294" y="1035"/>
                </a:lnTo>
                <a:lnTo>
                  <a:pt x="297" y="1080"/>
                </a:lnTo>
                <a:lnTo>
                  <a:pt x="298" y="1114"/>
                </a:lnTo>
                <a:lnTo>
                  <a:pt x="298" y="1128"/>
                </a:lnTo>
                <a:lnTo>
                  <a:pt x="298" y="1136"/>
                </a:lnTo>
                <a:lnTo>
                  <a:pt x="298" y="1136"/>
                </a:lnTo>
                <a:lnTo>
                  <a:pt x="294" y="1158"/>
                </a:lnTo>
                <a:lnTo>
                  <a:pt x="294" y="1168"/>
                </a:lnTo>
                <a:lnTo>
                  <a:pt x="294" y="1168"/>
                </a:lnTo>
                <a:lnTo>
                  <a:pt x="293" y="1172"/>
                </a:lnTo>
                <a:lnTo>
                  <a:pt x="291" y="1186"/>
                </a:lnTo>
                <a:lnTo>
                  <a:pt x="291" y="1186"/>
                </a:lnTo>
                <a:lnTo>
                  <a:pt x="291" y="1196"/>
                </a:lnTo>
                <a:lnTo>
                  <a:pt x="293" y="1206"/>
                </a:lnTo>
                <a:lnTo>
                  <a:pt x="296" y="1219"/>
                </a:lnTo>
                <a:lnTo>
                  <a:pt x="296" y="1219"/>
                </a:lnTo>
                <a:lnTo>
                  <a:pt x="302" y="1241"/>
                </a:lnTo>
                <a:lnTo>
                  <a:pt x="306" y="1257"/>
                </a:lnTo>
                <a:lnTo>
                  <a:pt x="310" y="1265"/>
                </a:lnTo>
                <a:lnTo>
                  <a:pt x="310" y="1265"/>
                </a:lnTo>
                <a:lnTo>
                  <a:pt x="315" y="1268"/>
                </a:lnTo>
                <a:lnTo>
                  <a:pt x="321" y="1269"/>
                </a:lnTo>
                <a:lnTo>
                  <a:pt x="329" y="1269"/>
                </a:lnTo>
                <a:lnTo>
                  <a:pt x="331" y="1268"/>
                </a:lnTo>
                <a:lnTo>
                  <a:pt x="334" y="1265"/>
                </a:lnTo>
                <a:lnTo>
                  <a:pt x="334" y="1265"/>
                </a:lnTo>
                <a:lnTo>
                  <a:pt x="337" y="1258"/>
                </a:lnTo>
                <a:lnTo>
                  <a:pt x="340" y="1255"/>
                </a:lnTo>
                <a:lnTo>
                  <a:pt x="345" y="1251"/>
                </a:lnTo>
                <a:lnTo>
                  <a:pt x="345" y="1251"/>
                </a:lnTo>
                <a:lnTo>
                  <a:pt x="358" y="1248"/>
                </a:lnTo>
                <a:lnTo>
                  <a:pt x="361" y="1245"/>
                </a:lnTo>
                <a:lnTo>
                  <a:pt x="363" y="1245"/>
                </a:lnTo>
                <a:lnTo>
                  <a:pt x="363" y="1244"/>
                </a:lnTo>
                <a:lnTo>
                  <a:pt x="363" y="1244"/>
                </a:lnTo>
                <a:lnTo>
                  <a:pt x="361" y="1241"/>
                </a:lnTo>
                <a:lnTo>
                  <a:pt x="361" y="1236"/>
                </a:lnTo>
                <a:lnTo>
                  <a:pt x="360" y="1230"/>
                </a:lnTo>
                <a:lnTo>
                  <a:pt x="360" y="1230"/>
                </a:lnTo>
                <a:lnTo>
                  <a:pt x="365" y="1226"/>
                </a:lnTo>
                <a:lnTo>
                  <a:pt x="369" y="1222"/>
                </a:lnTo>
                <a:lnTo>
                  <a:pt x="370" y="1216"/>
                </a:lnTo>
                <a:lnTo>
                  <a:pt x="370" y="1216"/>
                </a:lnTo>
                <a:lnTo>
                  <a:pt x="373" y="1207"/>
                </a:lnTo>
                <a:lnTo>
                  <a:pt x="372" y="1205"/>
                </a:lnTo>
                <a:lnTo>
                  <a:pt x="369" y="1203"/>
                </a:lnTo>
                <a:lnTo>
                  <a:pt x="369" y="1203"/>
                </a:lnTo>
                <a:lnTo>
                  <a:pt x="359" y="1200"/>
                </a:lnTo>
                <a:lnTo>
                  <a:pt x="355" y="1198"/>
                </a:lnTo>
                <a:lnTo>
                  <a:pt x="355" y="1198"/>
                </a:lnTo>
                <a:lnTo>
                  <a:pt x="354" y="1195"/>
                </a:lnTo>
                <a:lnTo>
                  <a:pt x="354" y="1190"/>
                </a:lnTo>
                <a:lnTo>
                  <a:pt x="351" y="1186"/>
                </a:lnTo>
                <a:lnTo>
                  <a:pt x="351" y="1186"/>
                </a:lnTo>
                <a:lnTo>
                  <a:pt x="344" y="1178"/>
                </a:lnTo>
                <a:lnTo>
                  <a:pt x="339" y="1176"/>
                </a:lnTo>
                <a:lnTo>
                  <a:pt x="339" y="1176"/>
                </a:lnTo>
                <a:lnTo>
                  <a:pt x="341" y="1145"/>
                </a:lnTo>
                <a:lnTo>
                  <a:pt x="344" y="1119"/>
                </a:lnTo>
                <a:lnTo>
                  <a:pt x="348" y="1093"/>
                </a:lnTo>
                <a:lnTo>
                  <a:pt x="348" y="1093"/>
                </a:lnTo>
                <a:lnTo>
                  <a:pt x="355" y="1054"/>
                </a:lnTo>
                <a:lnTo>
                  <a:pt x="359" y="1037"/>
                </a:lnTo>
                <a:lnTo>
                  <a:pt x="359" y="1037"/>
                </a:lnTo>
                <a:lnTo>
                  <a:pt x="384" y="1037"/>
                </a:lnTo>
                <a:lnTo>
                  <a:pt x="401" y="1037"/>
                </a:lnTo>
                <a:lnTo>
                  <a:pt x="406" y="1035"/>
                </a:lnTo>
                <a:lnTo>
                  <a:pt x="408" y="1035"/>
                </a:lnTo>
                <a:lnTo>
                  <a:pt x="408" y="1035"/>
                </a:lnTo>
                <a:lnTo>
                  <a:pt x="406" y="1023"/>
                </a:lnTo>
                <a:lnTo>
                  <a:pt x="404" y="1011"/>
                </a:lnTo>
                <a:lnTo>
                  <a:pt x="413" y="1029"/>
                </a:lnTo>
                <a:lnTo>
                  <a:pt x="427" y="1023"/>
                </a:lnTo>
                <a:lnTo>
                  <a:pt x="427" y="1023"/>
                </a:lnTo>
                <a:lnTo>
                  <a:pt x="433" y="1021"/>
                </a:lnTo>
                <a:lnTo>
                  <a:pt x="440" y="1021"/>
                </a:lnTo>
                <a:lnTo>
                  <a:pt x="445" y="1019"/>
                </a:lnTo>
                <a:lnTo>
                  <a:pt x="446" y="1018"/>
                </a:lnTo>
                <a:lnTo>
                  <a:pt x="447" y="1015"/>
                </a:lnTo>
                <a:lnTo>
                  <a:pt x="447" y="1015"/>
                </a:lnTo>
                <a:lnTo>
                  <a:pt x="447" y="1009"/>
                </a:lnTo>
                <a:lnTo>
                  <a:pt x="446" y="999"/>
                </a:lnTo>
                <a:lnTo>
                  <a:pt x="441" y="968"/>
                </a:lnTo>
                <a:lnTo>
                  <a:pt x="431" y="909"/>
                </a:lnTo>
                <a:lnTo>
                  <a:pt x="431" y="909"/>
                </a:lnTo>
                <a:lnTo>
                  <a:pt x="428" y="890"/>
                </a:lnTo>
                <a:lnTo>
                  <a:pt x="426" y="868"/>
                </a:lnTo>
                <a:lnTo>
                  <a:pt x="425" y="852"/>
                </a:lnTo>
                <a:lnTo>
                  <a:pt x="423" y="844"/>
                </a:lnTo>
                <a:lnTo>
                  <a:pt x="423" y="844"/>
                </a:lnTo>
                <a:lnTo>
                  <a:pt x="439" y="839"/>
                </a:lnTo>
                <a:lnTo>
                  <a:pt x="450" y="834"/>
                </a:lnTo>
                <a:lnTo>
                  <a:pt x="454" y="833"/>
                </a:lnTo>
                <a:lnTo>
                  <a:pt x="455" y="832"/>
                </a:lnTo>
                <a:lnTo>
                  <a:pt x="455" y="832"/>
                </a:lnTo>
                <a:lnTo>
                  <a:pt x="426" y="729"/>
                </a:lnTo>
                <a:lnTo>
                  <a:pt x="404" y="658"/>
                </a:lnTo>
                <a:lnTo>
                  <a:pt x="397" y="634"/>
                </a:lnTo>
                <a:lnTo>
                  <a:pt x="392" y="622"/>
                </a:lnTo>
                <a:lnTo>
                  <a:pt x="392" y="622"/>
                </a:lnTo>
                <a:lnTo>
                  <a:pt x="388" y="612"/>
                </a:lnTo>
                <a:lnTo>
                  <a:pt x="385" y="600"/>
                </a:lnTo>
                <a:lnTo>
                  <a:pt x="384" y="589"/>
                </a:lnTo>
                <a:lnTo>
                  <a:pt x="384" y="589"/>
                </a:lnTo>
                <a:lnTo>
                  <a:pt x="385" y="586"/>
                </a:lnTo>
                <a:lnTo>
                  <a:pt x="388" y="583"/>
                </a:lnTo>
                <a:lnTo>
                  <a:pt x="389" y="576"/>
                </a:lnTo>
                <a:lnTo>
                  <a:pt x="388" y="572"/>
                </a:lnTo>
                <a:lnTo>
                  <a:pt x="387" y="569"/>
                </a:lnTo>
                <a:lnTo>
                  <a:pt x="387" y="569"/>
                </a:lnTo>
                <a:lnTo>
                  <a:pt x="380" y="562"/>
                </a:lnTo>
                <a:lnTo>
                  <a:pt x="375" y="559"/>
                </a:lnTo>
                <a:lnTo>
                  <a:pt x="369" y="555"/>
                </a:lnTo>
                <a:lnTo>
                  <a:pt x="373" y="512"/>
                </a:lnTo>
                <a:lnTo>
                  <a:pt x="373" y="512"/>
                </a:lnTo>
                <a:lnTo>
                  <a:pt x="382" y="514"/>
                </a:lnTo>
                <a:lnTo>
                  <a:pt x="389" y="514"/>
                </a:lnTo>
                <a:lnTo>
                  <a:pt x="396" y="514"/>
                </a:lnTo>
                <a:lnTo>
                  <a:pt x="396" y="514"/>
                </a:lnTo>
                <a:lnTo>
                  <a:pt x="399" y="512"/>
                </a:lnTo>
                <a:lnTo>
                  <a:pt x="403" y="507"/>
                </a:lnTo>
                <a:lnTo>
                  <a:pt x="413" y="492"/>
                </a:lnTo>
                <a:lnTo>
                  <a:pt x="423" y="471"/>
                </a:lnTo>
                <a:lnTo>
                  <a:pt x="526" y="461"/>
                </a:lnTo>
                <a:lnTo>
                  <a:pt x="531" y="468"/>
                </a:lnTo>
                <a:lnTo>
                  <a:pt x="530" y="451"/>
                </a:lnTo>
                <a:lnTo>
                  <a:pt x="530" y="451"/>
                </a:lnTo>
                <a:lnTo>
                  <a:pt x="551" y="421"/>
                </a:lnTo>
                <a:lnTo>
                  <a:pt x="571" y="392"/>
                </a:lnTo>
                <a:lnTo>
                  <a:pt x="590" y="361"/>
                </a:lnTo>
                <a:lnTo>
                  <a:pt x="590" y="361"/>
                </a:lnTo>
                <a:lnTo>
                  <a:pt x="599" y="347"/>
                </a:lnTo>
                <a:lnTo>
                  <a:pt x="609" y="335"/>
                </a:lnTo>
                <a:lnTo>
                  <a:pt x="627" y="312"/>
                </a:lnTo>
                <a:lnTo>
                  <a:pt x="642" y="297"/>
                </a:lnTo>
                <a:lnTo>
                  <a:pt x="647" y="292"/>
                </a:lnTo>
                <a:lnTo>
                  <a:pt x="647" y="292"/>
                </a:lnTo>
                <a:lnTo>
                  <a:pt x="626" y="235"/>
                </a:lnTo>
                <a:lnTo>
                  <a:pt x="609" y="192"/>
                </a:lnTo>
                <a:lnTo>
                  <a:pt x="598" y="162"/>
                </a:lnTo>
                <a:lnTo>
                  <a:pt x="598" y="162"/>
                </a:lnTo>
                <a:lnTo>
                  <a:pt x="588" y="124"/>
                </a:lnTo>
                <a:lnTo>
                  <a:pt x="583" y="103"/>
                </a:lnTo>
                <a:lnTo>
                  <a:pt x="583" y="103"/>
                </a:lnTo>
                <a:lnTo>
                  <a:pt x="535" y="83"/>
                </a:lnTo>
                <a:lnTo>
                  <a:pt x="455" y="50"/>
                </a:lnTo>
                <a:lnTo>
                  <a:pt x="455" y="50"/>
                </a:lnTo>
                <a:lnTo>
                  <a:pt x="439" y="44"/>
                </a:lnTo>
                <a:lnTo>
                  <a:pt x="423" y="36"/>
                </a:lnTo>
                <a:lnTo>
                  <a:pt x="394" y="19"/>
                </a:lnTo>
                <a:lnTo>
                  <a:pt x="373" y="5"/>
                </a:lnTo>
                <a:lnTo>
                  <a:pt x="365" y="0"/>
                </a:lnTo>
                <a:lnTo>
                  <a:pt x="365" y="0"/>
                </a:lnTo>
                <a:lnTo>
                  <a:pt x="355" y="2"/>
                </a:lnTo>
                <a:lnTo>
                  <a:pt x="331" y="10"/>
                </a:lnTo>
                <a:lnTo>
                  <a:pt x="298" y="17"/>
                </a:lnTo>
                <a:lnTo>
                  <a:pt x="279" y="20"/>
                </a:lnTo>
                <a:lnTo>
                  <a:pt x="260" y="21"/>
                </a:lnTo>
                <a:lnTo>
                  <a:pt x="260" y="21"/>
                </a:lnTo>
                <a:lnTo>
                  <a:pt x="220" y="25"/>
                </a:lnTo>
                <a:lnTo>
                  <a:pt x="179" y="29"/>
                </a:lnTo>
                <a:lnTo>
                  <a:pt x="135" y="35"/>
                </a:lnTo>
                <a:lnTo>
                  <a:pt x="135" y="35"/>
                </a:lnTo>
                <a:lnTo>
                  <a:pt x="131" y="43"/>
                </a:lnTo>
                <a:lnTo>
                  <a:pt x="119" y="60"/>
                </a:lnTo>
                <a:lnTo>
                  <a:pt x="101" y="84"/>
                </a:lnTo>
                <a:lnTo>
                  <a:pt x="91" y="97"/>
                </a:lnTo>
                <a:lnTo>
                  <a:pt x="81" y="110"/>
                </a:lnTo>
                <a:lnTo>
                  <a:pt x="81" y="110"/>
                </a:lnTo>
                <a:lnTo>
                  <a:pt x="56" y="136"/>
                </a:lnTo>
                <a:lnTo>
                  <a:pt x="29" y="167"/>
                </a:lnTo>
                <a:lnTo>
                  <a:pt x="0" y="201"/>
                </a:lnTo>
                <a:lnTo>
                  <a:pt x="0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E3A9A4E7-F1F0-46FE-919C-CD495A01C427}"/>
              </a:ext>
            </a:extLst>
          </p:cNvPr>
          <p:cNvSpPr>
            <a:spLocks/>
          </p:cNvSpPr>
          <p:nvPr/>
        </p:nvSpPr>
        <p:spPr bwMode="auto">
          <a:xfrm>
            <a:off x="857545" y="2717757"/>
            <a:ext cx="809871" cy="1745812"/>
          </a:xfrm>
          <a:custGeom>
            <a:avLst/>
            <a:gdLst>
              <a:gd name="T0" fmla="*/ 7 w 591"/>
              <a:gd name="T1" fmla="*/ 155 h 1274"/>
              <a:gd name="T2" fmla="*/ 12 w 591"/>
              <a:gd name="T3" fmla="*/ 241 h 1274"/>
              <a:gd name="T4" fmla="*/ 45 w 591"/>
              <a:gd name="T5" fmla="*/ 341 h 1274"/>
              <a:gd name="T6" fmla="*/ 36 w 591"/>
              <a:gd name="T7" fmla="*/ 369 h 1274"/>
              <a:gd name="T8" fmla="*/ 40 w 591"/>
              <a:gd name="T9" fmla="*/ 407 h 1274"/>
              <a:gd name="T10" fmla="*/ 40 w 591"/>
              <a:gd name="T11" fmla="*/ 481 h 1274"/>
              <a:gd name="T12" fmla="*/ 56 w 591"/>
              <a:gd name="T13" fmla="*/ 494 h 1274"/>
              <a:gd name="T14" fmla="*/ 80 w 591"/>
              <a:gd name="T15" fmla="*/ 489 h 1274"/>
              <a:gd name="T16" fmla="*/ 68 w 591"/>
              <a:gd name="T17" fmla="*/ 724 h 1274"/>
              <a:gd name="T18" fmla="*/ 65 w 591"/>
              <a:gd name="T19" fmla="*/ 910 h 1274"/>
              <a:gd name="T20" fmla="*/ 65 w 591"/>
              <a:gd name="T21" fmla="*/ 1035 h 1274"/>
              <a:gd name="T22" fmla="*/ 83 w 591"/>
              <a:gd name="T23" fmla="*/ 1159 h 1274"/>
              <a:gd name="T24" fmla="*/ 101 w 591"/>
              <a:gd name="T25" fmla="*/ 1162 h 1274"/>
              <a:gd name="T26" fmla="*/ 144 w 591"/>
              <a:gd name="T27" fmla="*/ 1140 h 1274"/>
              <a:gd name="T28" fmla="*/ 163 w 591"/>
              <a:gd name="T29" fmla="*/ 1190 h 1274"/>
              <a:gd name="T30" fmla="*/ 151 w 591"/>
              <a:gd name="T31" fmla="*/ 1267 h 1274"/>
              <a:gd name="T32" fmla="*/ 165 w 591"/>
              <a:gd name="T33" fmla="*/ 1274 h 1274"/>
              <a:gd name="T34" fmla="*/ 218 w 591"/>
              <a:gd name="T35" fmla="*/ 1263 h 1274"/>
              <a:gd name="T36" fmla="*/ 230 w 591"/>
              <a:gd name="T37" fmla="*/ 1244 h 1274"/>
              <a:gd name="T38" fmla="*/ 198 w 591"/>
              <a:gd name="T39" fmla="*/ 1195 h 1274"/>
              <a:gd name="T40" fmla="*/ 198 w 591"/>
              <a:gd name="T41" fmla="*/ 1131 h 1274"/>
              <a:gd name="T42" fmla="*/ 249 w 591"/>
              <a:gd name="T43" fmla="*/ 1126 h 1274"/>
              <a:gd name="T44" fmla="*/ 241 w 591"/>
              <a:gd name="T45" fmla="*/ 948 h 1274"/>
              <a:gd name="T46" fmla="*/ 271 w 591"/>
              <a:gd name="T47" fmla="*/ 1073 h 1274"/>
              <a:gd name="T48" fmla="*/ 293 w 591"/>
              <a:gd name="T49" fmla="*/ 1095 h 1274"/>
              <a:gd name="T50" fmla="*/ 289 w 591"/>
              <a:gd name="T51" fmla="*/ 1190 h 1274"/>
              <a:gd name="T52" fmla="*/ 298 w 591"/>
              <a:gd name="T53" fmla="*/ 1217 h 1274"/>
              <a:gd name="T54" fmla="*/ 332 w 591"/>
              <a:gd name="T55" fmla="*/ 1216 h 1274"/>
              <a:gd name="T56" fmla="*/ 348 w 591"/>
              <a:gd name="T57" fmla="*/ 1203 h 1274"/>
              <a:gd name="T58" fmla="*/ 340 w 591"/>
              <a:gd name="T59" fmla="*/ 1135 h 1274"/>
              <a:gd name="T60" fmla="*/ 340 w 591"/>
              <a:gd name="T61" fmla="*/ 1096 h 1274"/>
              <a:gd name="T62" fmla="*/ 381 w 591"/>
              <a:gd name="T63" fmla="*/ 1064 h 1274"/>
              <a:gd name="T64" fmla="*/ 388 w 591"/>
              <a:gd name="T65" fmla="*/ 1026 h 1274"/>
              <a:gd name="T66" fmla="*/ 361 w 591"/>
              <a:gd name="T67" fmla="*/ 875 h 1274"/>
              <a:gd name="T68" fmla="*/ 359 w 591"/>
              <a:gd name="T69" fmla="*/ 824 h 1274"/>
              <a:gd name="T70" fmla="*/ 365 w 591"/>
              <a:gd name="T71" fmla="*/ 806 h 1274"/>
              <a:gd name="T72" fmla="*/ 410 w 591"/>
              <a:gd name="T73" fmla="*/ 805 h 1274"/>
              <a:gd name="T74" fmla="*/ 443 w 591"/>
              <a:gd name="T75" fmla="*/ 780 h 1274"/>
              <a:gd name="T76" fmla="*/ 469 w 591"/>
              <a:gd name="T77" fmla="*/ 767 h 1274"/>
              <a:gd name="T78" fmla="*/ 474 w 591"/>
              <a:gd name="T79" fmla="*/ 705 h 1274"/>
              <a:gd name="T80" fmla="*/ 462 w 591"/>
              <a:gd name="T81" fmla="*/ 658 h 1274"/>
              <a:gd name="T82" fmla="*/ 428 w 591"/>
              <a:gd name="T83" fmla="*/ 624 h 1274"/>
              <a:gd name="T84" fmla="*/ 402 w 591"/>
              <a:gd name="T85" fmla="*/ 584 h 1274"/>
              <a:gd name="T86" fmla="*/ 428 w 591"/>
              <a:gd name="T87" fmla="*/ 583 h 1274"/>
              <a:gd name="T88" fmla="*/ 422 w 591"/>
              <a:gd name="T89" fmla="*/ 559 h 1274"/>
              <a:gd name="T90" fmla="*/ 398 w 591"/>
              <a:gd name="T91" fmla="*/ 505 h 1274"/>
              <a:gd name="T92" fmla="*/ 396 w 591"/>
              <a:gd name="T93" fmla="*/ 470 h 1274"/>
              <a:gd name="T94" fmla="*/ 410 w 591"/>
              <a:gd name="T95" fmla="*/ 430 h 1274"/>
              <a:gd name="T96" fmla="*/ 451 w 591"/>
              <a:gd name="T97" fmla="*/ 366 h 1274"/>
              <a:gd name="T98" fmla="*/ 591 w 591"/>
              <a:gd name="T99" fmla="*/ 244 h 1274"/>
              <a:gd name="T100" fmla="*/ 428 w 591"/>
              <a:gd name="T101" fmla="*/ 31 h 1274"/>
              <a:gd name="T102" fmla="*/ 318 w 591"/>
              <a:gd name="T103" fmla="*/ 5 h 1274"/>
              <a:gd name="T104" fmla="*/ 198 w 591"/>
              <a:gd name="T105" fmla="*/ 17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1" h="1274">
                <a:moveTo>
                  <a:pt x="171" y="17"/>
                </a:moveTo>
                <a:lnTo>
                  <a:pt x="171" y="17"/>
                </a:lnTo>
                <a:lnTo>
                  <a:pt x="87" y="88"/>
                </a:lnTo>
                <a:lnTo>
                  <a:pt x="27" y="138"/>
                </a:lnTo>
                <a:lnTo>
                  <a:pt x="7" y="155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3" y="189"/>
                </a:lnTo>
                <a:lnTo>
                  <a:pt x="12" y="241"/>
                </a:lnTo>
                <a:lnTo>
                  <a:pt x="27" y="317"/>
                </a:lnTo>
                <a:lnTo>
                  <a:pt x="54" y="335"/>
                </a:lnTo>
                <a:lnTo>
                  <a:pt x="54" y="335"/>
                </a:lnTo>
                <a:lnTo>
                  <a:pt x="51" y="336"/>
                </a:lnTo>
                <a:lnTo>
                  <a:pt x="45" y="341"/>
                </a:lnTo>
                <a:lnTo>
                  <a:pt x="39" y="349"/>
                </a:lnTo>
                <a:lnTo>
                  <a:pt x="37" y="352"/>
                </a:lnTo>
                <a:lnTo>
                  <a:pt x="36" y="358"/>
                </a:lnTo>
                <a:lnTo>
                  <a:pt x="36" y="358"/>
                </a:lnTo>
                <a:lnTo>
                  <a:pt x="36" y="369"/>
                </a:lnTo>
                <a:lnTo>
                  <a:pt x="39" y="384"/>
                </a:lnTo>
                <a:lnTo>
                  <a:pt x="41" y="398"/>
                </a:lnTo>
                <a:lnTo>
                  <a:pt x="41" y="403"/>
                </a:lnTo>
                <a:lnTo>
                  <a:pt x="40" y="407"/>
                </a:lnTo>
                <a:lnTo>
                  <a:pt x="40" y="407"/>
                </a:lnTo>
                <a:lnTo>
                  <a:pt x="37" y="421"/>
                </a:lnTo>
                <a:lnTo>
                  <a:pt x="36" y="446"/>
                </a:lnTo>
                <a:lnTo>
                  <a:pt x="36" y="460"/>
                </a:lnTo>
                <a:lnTo>
                  <a:pt x="37" y="471"/>
                </a:lnTo>
                <a:lnTo>
                  <a:pt x="40" y="481"/>
                </a:lnTo>
                <a:lnTo>
                  <a:pt x="43" y="485"/>
                </a:lnTo>
                <a:lnTo>
                  <a:pt x="45" y="489"/>
                </a:lnTo>
                <a:lnTo>
                  <a:pt x="45" y="489"/>
                </a:lnTo>
                <a:lnTo>
                  <a:pt x="50" y="492"/>
                </a:lnTo>
                <a:lnTo>
                  <a:pt x="56" y="494"/>
                </a:lnTo>
                <a:lnTo>
                  <a:pt x="63" y="494"/>
                </a:lnTo>
                <a:lnTo>
                  <a:pt x="68" y="493"/>
                </a:lnTo>
                <a:lnTo>
                  <a:pt x="78" y="490"/>
                </a:lnTo>
                <a:lnTo>
                  <a:pt x="80" y="489"/>
                </a:lnTo>
                <a:lnTo>
                  <a:pt x="80" y="489"/>
                </a:lnTo>
                <a:lnTo>
                  <a:pt x="73" y="604"/>
                </a:lnTo>
                <a:lnTo>
                  <a:pt x="69" y="684"/>
                </a:lnTo>
                <a:lnTo>
                  <a:pt x="68" y="712"/>
                </a:lnTo>
                <a:lnTo>
                  <a:pt x="68" y="724"/>
                </a:lnTo>
                <a:lnTo>
                  <a:pt x="68" y="724"/>
                </a:lnTo>
                <a:lnTo>
                  <a:pt x="70" y="731"/>
                </a:lnTo>
                <a:lnTo>
                  <a:pt x="72" y="733"/>
                </a:lnTo>
                <a:lnTo>
                  <a:pt x="72" y="733"/>
                </a:lnTo>
                <a:lnTo>
                  <a:pt x="69" y="834"/>
                </a:lnTo>
                <a:lnTo>
                  <a:pt x="65" y="910"/>
                </a:lnTo>
                <a:lnTo>
                  <a:pt x="63" y="959"/>
                </a:lnTo>
                <a:lnTo>
                  <a:pt x="63" y="959"/>
                </a:lnTo>
                <a:lnTo>
                  <a:pt x="63" y="977"/>
                </a:lnTo>
                <a:lnTo>
                  <a:pt x="63" y="1004"/>
                </a:lnTo>
                <a:lnTo>
                  <a:pt x="65" y="1035"/>
                </a:lnTo>
                <a:lnTo>
                  <a:pt x="68" y="1071"/>
                </a:lnTo>
                <a:lnTo>
                  <a:pt x="72" y="1104"/>
                </a:lnTo>
                <a:lnTo>
                  <a:pt x="75" y="1133"/>
                </a:lnTo>
                <a:lnTo>
                  <a:pt x="80" y="1153"/>
                </a:lnTo>
                <a:lnTo>
                  <a:pt x="83" y="1159"/>
                </a:lnTo>
                <a:lnTo>
                  <a:pt x="85" y="1163"/>
                </a:lnTo>
                <a:lnTo>
                  <a:pt x="85" y="1163"/>
                </a:lnTo>
                <a:lnTo>
                  <a:pt x="88" y="1164"/>
                </a:lnTo>
                <a:lnTo>
                  <a:pt x="92" y="1164"/>
                </a:lnTo>
                <a:lnTo>
                  <a:pt x="101" y="1162"/>
                </a:lnTo>
                <a:lnTo>
                  <a:pt x="110" y="1159"/>
                </a:lnTo>
                <a:lnTo>
                  <a:pt x="120" y="1154"/>
                </a:lnTo>
                <a:lnTo>
                  <a:pt x="137" y="1144"/>
                </a:lnTo>
                <a:lnTo>
                  <a:pt x="144" y="1140"/>
                </a:lnTo>
                <a:lnTo>
                  <a:pt x="144" y="1140"/>
                </a:lnTo>
                <a:lnTo>
                  <a:pt x="154" y="1159"/>
                </a:lnTo>
                <a:lnTo>
                  <a:pt x="160" y="1176"/>
                </a:lnTo>
                <a:lnTo>
                  <a:pt x="161" y="1183"/>
                </a:lnTo>
                <a:lnTo>
                  <a:pt x="163" y="1190"/>
                </a:lnTo>
                <a:lnTo>
                  <a:pt x="163" y="1190"/>
                </a:lnTo>
                <a:lnTo>
                  <a:pt x="159" y="1209"/>
                </a:lnTo>
                <a:lnTo>
                  <a:pt x="154" y="1234"/>
                </a:lnTo>
                <a:lnTo>
                  <a:pt x="151" y="1246"/>
                </a:lnTo>
                <a:lnTo>
                  <a:pt x="151" y="1258"/>
                </a:lnTo>
                <a:lnTo>
                  <a:pt x="151" y="1267"/>
                </a:lnTo>
                <a:lnTo>
                  <a:pt x="151" y="1269"/>
                </a:lnTo>
                <a:lnTo>
                  <a:pt x="154" y="1272"/>
                </a:lnTo>
                <a:lnTo>
                  <a:pt x="154" y="1272"/>
                </a:lnTo>
                <a:lnTo>
                  <a:pt x="158" y="1273"/>
                </a:lnTo>
                <a:lnTo>
                  <a:pt x="165" y="1274"/>
                </a:lnTo>
                <a:lnTo>
                  <a:pt x="183" y="1273"/>
                </a:lnTo>
                <a:lnTo>
                  <a:pt x="201" y="1270"/>
                </a:lnTo>
                <a:lnTo>
                  <a:pt x="212" y="1267"/>
                </a:lnTo>
                <a:lnTo>
                  <a:pt x="212" y="1267"/>
                </a:lnTo>
                <a:lnTo>
                  <a:pt x="218" y="1263"/>
                </a:lnTo>
                <a:lnTo>
                  <a:pt x="226" y="1259"/>
                </a:lnTo>
                <a:lnTo>
                  <a:pt x="228" y="1257"/>
                </a:lnTo>
                <a:lnTo>
                  <a:pt x="231" y="1253"/>
                </a:lnTo>
                <a:lnTo>
                  <a:pt x="231" y="1249"/>
                </a:lnTo>
                <a:lnTo>
                  <a:pt x="230" y="1244"/>
                </a:lnTo>
                <a:lnTo>
                  <a:pt x="230" y="1244"/>
                </a:lnTo>
                <a:lnTo>
                  <a:pt x="223" y="1231"/>
                </a:lnTo>
                <a:lnTo>
                  <a:pt x="214" y="1219"/>
                </a:lnTo>
                <a:lnTo>
                  <a:pt x="203" y="1203"/>
                </a:lnTo>
                <a:lnTo>
                  <a:pt x="198" y="1195"/>
                </a:lnTo>
                <a:lnTo>
                  <a:pt x="198" y="1195"/>
                </a:lnTo>
                <a:lnTo>
                  <a:pt x="198" y="1183"/>
                </a:lnTo>
                <a:lnTo>
                  <a:pt x="198" y="1162"/>
                </a:lnTo>
                <a:lnTo>
                  <a:pt x="198" y="1131"/>
                </a:lnTo>
                <a:lnTo>
                  <a:pt x="198" y="1131"/>
                </a:lnTo>
                <a:lnTo>
                  <a:pt x="223" y="1131"/>
                </a:lnTo>
                <a:lnTo>
                  <a:pt x="240" y="1130"/>
                </a:lnTo>
                <a:lnTo>
                  <a:pt x="246" y="1129"/>
                </a:lnTo>
                <a:lnTo>
                  <a:pt x="247" y="1128"/>
                </a:lnTo>
                <a:lnTo>
                  <a:pt x="249" y="1126"/>
                </a:lnTo>
                <a:lnTo>
                  <a:pt x="249" y="1126"/>
                </a:lnTo>
                <a:lnTo>
                  <a:pt x="244" y="1072"/>
                </a:lnTo>
                <a:lnTo>
                  <a:pt x="244" y="1072"/>
                </a:lnTo>
                <a:lnTo>
                  <a:pt x="242" y="1024"/>
                </a:lnTo>
                <a:lnTo>
                  <a:pt x="241" y="948"/>
                </a:lnTo>
                <a:lnTo>
                  <a:pt x="238" y="846"/>
                </a:lnTo>
                <a:lnTo>
                  <a:pt x="238" y="846"/>
                </a:lnTo>
                <a:lnTo>
                  <a:pt x="266" y="1031"/>
                </a:lnTo>
                <a:lnTo>
                  <a:pt x="266" y="1031"/>
                </a:lnTo>
                <a:lnTo>
                  <a:pt x="271" y="1073"/>
                </a:lnTo>
                <a:lnTo>
                  <a:pt x="274" y="1092"/>
                </a:lnTo>
                <a:lnTo>
                  <a:pt x="275" y="1100"/>
                </a:lnTo>
                <a:lnTo>
                  <a:pt x="275" y="1100"/>
                </a:lnTo>
                <a:lnTo>
                  <a:pt x="284" y="1097"/>
                </a:lnTo>
                <a:lnTo>
                  <a:pt x="293" y="1095"/>
                </a:lnTo>
                <a:lnTo>
                  <a:pt x="293" y="1177"/>
                </a:lnTo>
                <a:lnTo>
                  <a:pt x="293" y="1177"/>
                </a:lnTo>
                <a:lnTo>
                  <a:pt x="292" y="1182"/>
                </a:lnTo>
                <a:lnTo>
                  <a:pt x="289" y="1190"/>
                </a:lnTo>
                <a:lnTo>
                  <a:pt x="289" y="1190"/>
                </a:lnTo>
                <a:lnTo>
                  <a:pt x="288" y="1196"/>
                </a:lnTo>
                <a:lnTo>
                  <a:pt x="290" y="1203"/>
                </a:lnTo>
                <a:lnTo>
                  <a:pt x="293" y="1211"/>
                </a:lnTo>
                <a:lnTo>
                  <a:pt x="295" y="1215"/>
                </a:lnTo>
                <a:lnTo>
                  <a:pt x="298" y="1217"/>
                </a:lnTo>
                <a:lnTo>
                  <a:pt x="298" y="1217"/>
                </a:lnTo>
                <a:lnTo>
                  <a:pt x="302" y="1219"/>
                </a:lnTo>
                <a:lnTo>
                  <a:pt x="308" y="1219"/>
                </a:lnTo>
                <a:lnTo>
                  <a:pt x="323" y="1219"/>
                </a:lnTo>
                <a:lnTo>
                  <a:pt x="332" y="1216"/>
                </a:lnTo>
                <a:lnTo>
                  <a:pt x="338" y="1215"/>
                </a:lnTo>
                <a:lnTo>
                  <a:pt x="345" y="1211"/>
                </a:lnTo>
                <a:lnTo>
                  <a:pt x="347" y="1209"/>
                </a:lnTo>
                <a:lnTo>
                  <a:pt x="347" y="1209"/>
                </a:lnTo>
                <a:lnTo>
                  <a:pt x="348" y="1203"/>
                </a:lnTo>
                <a:lnTo>
                  <a:pt x="348" y="1197"/>
                </a:lnTo>
                <a:lnTo>
                  <a:pt x="345" y="1184"/>
                </a:lnTo>
                <a:lnTo>
                  <a:pt x="338" y="1167"/>
                </a:lnTo>
                <a:lnTo>
                  <a:pt x="338" y="1167"/>
                </a:lnTo>
                <a:lnTo>
                  <a:pt x="340" y="1135"/>
                </a:lnTo>
                <a:lnTo>
                  <a:pt x="340" y="1112"/>
                </a:lnTo>
                <a:lnTo>
                  <a:pt x="338" y="1100"/>
                </a:lnTo>
                <a:lnTo>
                  <a:pt x="338" y="1100"/>
                </a:lnTo>
                <a:lnTo>
                  <a:pt x="338" y="1098"/>
                </a:lnTo>
                <a:lnTo>
                  <a:pt x="340" y="1096"/>
                </a:lnTo>
                <a:lnTo>
                  <a:pt x="343" y="1092"/>
                </a:lnTo>
                <a:lnTo>
                  <a:pt x="357" y="1081"/>
                </a:lnTo>
                <a:lnTo>
                  <a:pt x="379" y="1068"/>
                </a:lnTo>
                <a:lnTo>
                  <a:pt x="379" y="1068"/>
                </a:lnTo>
                <a:lnTo>
                  <a:pt x="381" y="1064"/>
                </a:lnTo>
                <a:lnTo>
                  <a:pt x="386" y="1056"/>
                </a:lnTo>
                <a:lnTo>
                  <a:pt x="389" y="1049"/>
                </a:lnTo>
                <a:lnTo>
                  <a:pt x="390" y="1043"/>
                </a:lnTo>
                <a:lnTo>
                  <a:pt x="390" y="1035"/>
                </a:lnTo>
                <a:lnTo>
                  <a:pt x="388" y="1026"/>
                </a:lnTo>
                <a:lnTo>
                  <a:pt x="388" y="1026"/>
                </a:lnTo>
                <a:lnTo>
                  <a:pt x="384" y="1014"/>
                </a:lnTo>
                <a:lnTo>
                  <a:pt x="380" y="991"/>
                </a:lnTo>
                <a:lnTo>
                  <a:pt x="370" y="932"/>
                </a:lnTo>
                <a:lnTo>
                  <a:pt x="361" y="875"/>
                </a:lnTo>
                <a:lnTo>
                  <a:pt x="356" y="846"/>
                </a:lnTo>
                <a:lnTo>
                  <a:pt x="356" y="846"/>
                </a:lnTo>
                <a:lnTo>
                  <a:pt x="356" y="842"/>
                </a:lnTo>
                <a:lnTo>
                  <a:pt x="356" y="837"/>
                </a:lnTo>
                <a:lnTo>
                  <a:pt x="359" y="824"/>
                </a:lnTo>
                <a:lnTo>
                  <a:pt x="361" y="811"/>
                </a:lnTo>
                <a:lnTo>
                  <a:pt x="361" y="808"/>
                </a:lnTo>
                <a:lnTo>
                  <a:pt x="361" y="805"/>
                </a:lnTo>
                <a:lnTo>
                  <a:pt x="361" y="805"/>
                </a:lnTo>
                <a:lnTo>
                  <a:pt x="365" y="806"/>
                </a:lnTo>
                <a:lnTo>
                  <a:pt x="378" y="809"/>
                </a:lnTo>
                <a:lnTo>
                  <a:pt x="386" y="810"/>
                </a:lnTo>
                <a:lnTo>
                  <a:pt x="395" y="810"/>
                </a:lnTo>
                <a:lnTo>
                  <a:pt x="403" y="809"/>
                </a:lnTo>
                <a:lnTo>
                  <a:pt x="410" y="805"/>
                </a:lnTo>
                <a:lnTo>
                  <a:pt x="410" y="805"/>
                </a:lnTo>
                <a:lnTo>
                  <a:pt x="422" y="796"/>
                </a:lnTo>
                <a:lnTo>
                  <a:pt x="432" y="787"/>
                </a:lnTo>
                <a:lnTo>
                  <a:pt x="437" y="784"/>
                </a:lnTo>
                <a:lnTo>
                  <a:pt x="443" y="780"/>
                </a:lnTo>
                <a:lnTo>
                  <a:pt x="451" y="776"/>
                </a:lnTo>
                <a:lnTo>
                  <a:pt x="460" y="774"/>
                </a:lnTo>
                <a:lnTo>
                  <a:pt x="460" y="774"/>
                </a:lnTo>
                <a:lnTo>
                  <a:pt x="465" y="771"/>
                </a:lnTo>
                <a:lnTo>
                  <a:pt x="469" y="767"/>
                </a:lnTo>
                <a:lnTo>
                  <a:pt x="471" y="762"/>
                </a:lnTo>
                <a:lnTo>
                  <a:pt x="474" y="756"/>
                </a:lnTo>
                <a:lnTo>
                  <a:pt x="475" y="741"/>
                </a:lnTo>
                <a:lnTo>
                  <a:pt x="475" y="723"/>
                </a:lnTo>
                <a:lnTo>
                  <a:pt x="474" y="705"/>
                </a:lnTo>
                <a:lnTo>
                  <a:pt x="471" y="688"/>
                </a:lnTo>
                <a:lnTo>
                  <a:pt x="467" y="674"/>
                </a:lnTo>
                <a:lnTo>
                  <a:pt x="465" y="665"/>
                </a:lnTo>
                <a:lnTo>
                  <a:pt x="465" y="665"/>
                </a:lnTo>
                <a:lnTo>
                  <a:pt x="462" y="658"/>
                </a:lnTo>
                <a:lnTo>
                  <a:pt x="457" y="652"/>
                </a:lnTo>
                <a:lnTo>
                  <a:pt x="448" y="641"/>
                </a:lnTo>
                <a:lnTo>
                  <a:pt x="438" y="631"/>
                </a:lnTo>
                <a:lnTo>
                  <a:pt x="428" y="624"/>
                </a:lnTo>
                <a:lnTo>
                  <a:pt x="428" y="624"/>
                </a:lnTo>
                <a:lnTo>
                  <a:pt x="424" y="621"/>
                </a:lnTo>
                <a:lnTo>
                  <a:pt x="421" y="615"/>
                </a:lnTo>
                <a:lnTo>
                  <a:pt x="412" y="602"/>
                </a:lnTo>
                <a:lnTo>
                  <a:pt x="402" y="584"/>
                </a:lnTo>
                <a:lnTo>
                  <a:pt x="402" y="584"/>
                </a:lnTo>
                <a:lnTo>
                  <a:pt x="407" y="585"/>
                </a:lnTo>
                <a:lnTo>
                  <a:pt x="418" y="586"/>
                </a:lnTo>
                <a:lnTo>
                  <a:pt x="423" y="586"/>
                </a:lnTo>
                <a:lnTo>
                  <a:pt x="427" y="584"/>
                </a:lnTo>
                <a:lnTo>
                  <a:pt x="428" y="583"/>
                </a:lnTo>
                <a:lnTo>
                  <a:pt x="429" y="580"/>
                </a:lnTo>
                <a:lnTo>
                  <a:pt x="429" y="578"/>
                </a:lnTo>
                <a:lnTo>
                  <a:pt x="428" y="575"/>
                </a:lnTo>
                <a:lnTo>
                  <a:pt x="428" y="575"/>
                </a:lnTo>
                <a:lnTo>
                  <a:pt x="422" y="559"/>
                </a:lnTo>
                <a:lnTo>
                  <a:pt x="414" y="542"/>
                </a:lnTo>
                <a:lnTo>
                  <a:pt x="407" y="527"/>
                </a:lnTo>
                <a:lnTo>
                  <a:pt x="402" y="516"/>
                </a:lnTo>
                <a:lnTo>
                  <a:pt x="402" y="516"/>
                </a:lnTo>
                <a:lnTo>
                  <a:pt x="398" y="505"/>
                </a:lnTo>
                <a:lnTo>
                  <a:pt x="395" y="494"/>
                </a:lnTo>
                <a:lnTo>
                  <a:pt x="394" y="488"/>
                </a:lnTo>
                <a:lnTo>
                  <a:pt x="394" y="483"/>
                </a:lnTo>
                <a:lnTo>
                  <a:pt x="395" y="476"/>
                </a:lnTo>
                <a:lnTo>
                  <a:pt x="396" y="470"/>
                </a:lnTo>
                <a:lnTo>
                  <a:pt x="396" y="470"/>
                </a:lnTo>
                <a:lnTo>
                  <a:pt x="403" y="459"/>
                </a:lnTo>
                <a:lnTo>
                  <a:pt x="407" y="449"/>
                </a:lnTo>
                <a:lnTo>
                  <a:pt x="410" y="438"/>
                </a:lnTo>
                <a:lnTo>
                  <a:pt x="410" y="430"/>
                </a:lnTo>
                <a:lnTo>
                  <a:pt x="410" y="430"/>
                </a:lnTo>
                <a:lnTo>
                  <a:pt x="410" y="401"/>
                </a:lnTo>
                <a:lnTo>
                  <a:pt x="410" y="380"/>
                </a:lnTo>
                <a:lnTo>
                  <a:pt x="451" y="366"/>
                </a:lnTo>
                <a:lnTo>
                  <a:pt x="451" y="366"/>
                </a:lnTo>
                <a:lnTo>
                  <a:pt x="522" y="307"/>
                </a:lnTo>
                <a:lnTo>
                  <a:pt x="570" y="265"/>
                </a:lnTo>
                <a:lnTo>
                  <a:pt x="585" y="250"/>
                </a:lnTo>
                <a:lnTo>
                  <a:pt x="591" y="244"/>
                </a:lnTo>
                <a:lnTo>
                  <a:pt x="591" y="244"/>
                </a:lnTo>
                <a:lnTo>
                  <a:pt x="555" y="91"/>
                </a:lnTo>
                <a:lnTo>
                  <a:pt x="555" y="91"/>
                </a:lnTo>
                <a:lnTo>
                  <a:pt x="506" y="67"/>
                </a:lnTo>
                <a:lnTo>
                  <a:pt x="466" y="48"/>
                </a:lnTo>
                <a:lnTo>
                  <a:pt x="428" y="31"/>
                </a:lnTo>
                <a:lnTo>
                  <a:pt x="428" y="31"/>
                </a:lnTo>
                <a:lnTo>
                  <a:pt x="372" y="9"/>
                </a:lnTo>
                <a:lnTo>
                  <a:pt x="347" y="0"/>
                </a:lnTo>
                <a:lnTo>
                  <a:pt x="347" y="0"/>
                </a:lnTo>
                <a:lnTo>
                  <a:pt x="318" y="5"/>
                </a:lnTo>
                <a:lnTo>
                  <a:pt x="289" y="10"/>
                </a:lnTo>
                <a:lnTo>
                  <a:pt x="257" y="14"/>
                </a:lnTo>
                <a:lnTo>
                  <a:pt x="257" y="14"/>
                </a:lnTo>
                <a:lnTo>
                  <a:pt x="226" y="16"/>
                </a:lnTo>
                <a:lnTo>
                  <a:pt x="198" y="17"/>
                </a:lnTo>
                <a:lnTo>
                  <a:pt x="171" y="17"/>
                </a:lnTo>
                <a:lnTo>
                  <a:pt x="171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F6499F80-3C15-4E1D-BA2A-3D57A0274E7B}"/>
              </a:ext>
            </a:extLst>
          </p:cNvPr>
          <p:cNvSpPr>
            <a:spLocks noEditPoints="1"/>
          </p:cNvSpPr>
          <p:nvPr/>
        </p:nvSpPr>
        <p:spPr bwMode="auto">
          <a:xfrm>
            <a:off x="4343788" y="2778995"/>
            <a:ext cx="880070" cy="1659173"/>
          </a:xfrm>
          <a:custGeom>
            <a:avLst/>
            <a:gdLst>
              <a:gd name="T0" fmla="*/ 292 w 584"/>
              <a:gd name="T1" fmla="*/ 292 h 1101"/>
              <a:gd name="T2" fmla="*/ 277 w 584"/>
              <a:gd name="T3" fmla="*/ 327 h 1101"/>
              <a:gd name="T4" fmla="*/ 251 w 584"/>
              <a:gd name="T5" fmla="*/ 374 h 1101"/>
              <a:gd name="T6" fmla="*/ 256 w 584"/>
              <a:gd name="T7" fmla="*/ 412 h 1101"/>
              <a:gd name="T8" fmla="*/ 271 w 584"/>
              <a:gd name="T9" fmla="*/ 431 h 1101"/>
              <a:gd name="T10" fmla="*/ 316 w 584"/>
              <a:gd name="T11" fmla="*/ 423 h 1101"/>
              <a:gd name="T12" fmla="*/ 319 w 584"/>
              <a:gd name="T13" fmla="*/ 429 h 1101"/>
              <a:gd name="T14" fmla="*/ 301 w 584"/>
              <a:gd name="T15" fmla="*/ 482 h 1101"/>
              <a:gd name="T16" fmla="*/ 304 w 584"/>
              <a:gd name="T17" fmla="*/ 512 h 1101"/>
              <a:gd name="T18" fmla="*/ 277 w 584"/>
              <a:gd name="T19" fmla="*/ 595 h 1101"/>
              <a:gd name="T20" fmla="*/ 225 w 584"/>
              <a:gd name="T21" fmla="*/ 715 h 1101"/>
              <a:gd name="T22" fmla="*/ 194 w 584"/>
              <a:gd name="T23" fmla="*/ 910 h 1101"/>
              <a:gd name="T24" fmla="*/ 346 w 584"/>
              <a:gd name="T25" fmla="*/ 964 h 1101"/>
              <a:gd name="T26" fmla="*/ 342 w 584"/>
              <a:gd name="T27" fmla="*/ 1043 h 1101"/>
              <a:gd name="T28" fmla="*/ 339 w 584"/>
              <a:gd name="T29" fmla="*/ 1065 h 1101"/>
              <a:gd name="T30" fmla="*/ 358 w 584"/>
              <a:gd name="T31" fmla="*/ 1088 h 1101"/>
              <a:gd name="T32" fmla="*/ 370 w 584"/>
              <a:gd name="T33" fmla="*/ 1101 h 1101"/>
              <a:gd name="T34" fmla="*/ 382 w 584"/>
              <a:gd name="T35" fmla="*/ 1083 h 1101"/>
              <a:gd name="T36" fmla="*/ 389 w 584"/>
              <a:gd name="T37" fmla="*/ 1021 h 1101"/>
              <a:gd name="T38" fmla="*/ 383 w 584"/>
              <a:gd name="T39" fmla="*/ 978 h 1101"/>
              <a:gd name="T40" fmla="*/ 463 w 584"/>
              <a:gd name="T41" fmla="*/ 940 h 1101"/>
              <a:gd name="T42" fmla="*/ 465 w 584"/>
              <a:gd name="T43" fmla="*/ 958 h 1101"/>
              <a:gd name="T44" fmla="*/ 447 w 584"/>
              <a:gd name="T45" fmla="*/ 1041 h 1101"/>
              <a:gd name="T46" fmla="*/ 436 w 584"/>
              <a:gd name="T47" fmla="*/ 1076 h 1101"/>
              <a:gd name="T48" fmla="*/ 448 w 584"/>
              <a:gd name="T49" fmla="*/ 1085 h 1101"/>
              <a:gd name="T50" fmla="*/ 489 w 584"/>
              <a:gd name="T51" fmla="*/ 1077 h 1101"/>
              <a:gd name="T52" fmla="*/ 489 w 584"/>
              <a:gd name="T53" fmla="*/ 1050 h 1101"/>
              <a:gd name="T54" fmla="*/ 497 w 584"/>
              <a:gd name="T55" fmla="*/ 1023 h 1101"/>
              <a:gd name="T56" fmla="*/ 497 w 584"/>
              <a:gd name="T57" fmla="*/ 1006 h 1101"/>
              <a:gd name="T58" fmla="*/ 495 w 584"/>
              <a:gd name="T59" fmla="*/ 981 h 1101"/>
              <a:gd name="T60" fmla="*/ 516 w 584"/>
              <a:gd name="T61" fmla="*/ 940 h 1101"/>
              <a:gd name="T62" fmla="*/ 584 w 584"/>
              <a:gd name="T63" fmla="*/ 934 h 1101"/>
              <a:gd name="T64" fmla="*/ 558 w 584"/>
              <a:gd name="T65" fmla="*/ 710 h 1101"/>
              <a:gd name="T66" fmla="*/ 510 w 584"/>
              <a:gd name="T67" fmla="*/ 506 h 1101"/>
              <a:gd name="T68" fmla="*/ 535 w 584"/>
              <a:gd name="T69" fmla="*/ 461 h 1101"/>
              <a:gd name="T70" fmla="*/ 564 w 584"/>
              <a:gd name="T71" fmla="*/ 397 h 1101"/>
              <a:gd name="T72" fmla="*/ 552 w 584"/>
              <a:gd name="T73" fmla="*/ 287 h 1101"/>
              <a:gd name="T74" fmla="*/ 517 w 584"/>
              <a:gd name="T75" fmla="*/ 243 h 1101"/>
              <a:gd name="T76" fmla="*/ 529 w 584"/>
              <a:gd name="T77" fmla="*/ 230 h 1101"/>
              <a:gd name="T78" fmla="*/ 537 w 584"/>
              <a:gd name="T79" fmla="*/ 199 h 1101"/>
              <a:gd name="T80" fmla="*/ 513 w 584"/>
              <a:gd name="T81" fmla="*/ 145 h 1101"/>
              <a:gd name="T82" fmla="*/ 535 w 584"/>
              <a:gd name="T83" fmla="*/ 73 h 1101"/>
              <a:gd name="T84" fmla="*/ 461 w 584"/>
              <a:gd name="T85" fmla="*/ 33 h 1101"/>
              <a:gd name="T86" fmla="*/ 269 w 584"/>
              <a:gd name="T87" fmla="*/ 23 h 1101"/>
              <a:gd name="T88" fmla="*/ 146 w 584"/>
              <a:gd name="T89" fmla="*/ 23 h 1101"/>
              <a:gd name="T90" fmla="*/ 71 w 584"/>
              <a:gd name="T91" fmla="*/ 100 h 1101"/>
              <a:gd name="T92" fmla="*/ 292 w 584"/>
              <a:gd name="T93" fmla="*/ 220 h 1101"/>
              <a:gd name="T94" fmla="*/ 340 w 584"/>
              <a:gd name="T95" fmla="*/ 238 h 1101"/>
              <a:gd name="T96" fmla="*/ 325 w 584"/>
              <a:gd name="T97" fmla="*/ 256 h 1101"/>
              <a:gd name="T98" fmla="*/ 319 w 584"/>
              <a:gd name="T99" fmla="*/ 292 h 1101"/>
              <a:gd name="T100" fmla="*/ 307 w 584"/>
              <a:gd name="T101" fmla="*/ 214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1101">
                <a:moveTo>
                  <a:pt x="292" y="220"/>
                </a:moveTo>
                <a:lnTo>
                  <a:pt x="298" y="289"/>
                </a:lnTo>
                <a:lnTo>
                  <a:pt x="298" y="289"/>
                </a:lnTo>
                <a:lnTo>
                  <a:pt x="295" y="290"/>
                </a:lnTo>
                <a:lnTo>
                  <a:pt x="292" y="292"/>
                </a:lnTo>
                <a:lnTo>
                  <a:pt x="289" y="295"/>
                </a:lnTo>
                <a:lnTo>
                  <a:pt x="289" y="295"/>
                </a:lnTo>
                <a:lnTo>
                  <a:pt x="286" y="302"/>
                </a:lnTo>
                <a:lnTo>
                  <a:pt x="282" y="313"/>
                </a:lnTo>
                <a:lnTo>
                  <a:pt x="277" y="327"/>
                </a:lnTo>
                <a:lnTo>
                  <a:pt x="277" y="327"/>
                </a:lnTo>
                <a:lnTo>
                  <a:pt x="274" y="334"/>
                </a:lnTo>
                <a:lnTo>
                  <a:pt x="264" y="350"/>
                </a:lnTo>
                <a:lnTo>
                  <a:pt x="254" y="367"/>
                </a:lnTo>
                <a:lnTo>
                  <a:pt x="251" y="374"/>
                </a:lnTo>
                <a:lnTo>
                  <a:pt x="251" y="379"/>
                </a:lnTo>
                <a:lnTo>
                  <a:pt x="251" y="379"/>
                </a:lnTo>
                <a:lnTo>
                  <a:pt x="252" y="390"/>
                </a:lnTo>
                <a:lnTo>
                  <a:pt x="253" y="404"/>
                </a:lnTo>
                <a:lnTo>
                  <a:pt x="256" y="412"/>
                </a:lnTo>
                <a:lnTo>
                  <a:pt x="258" y="420"/>
                </a:lnTo>
                <a:lnTo>
                  <a:pt x="260" y="426"/>
                </a:lnTo>
                <a:lnTo>
                  <a:pt x="265" y="429"/>
                </a:lnTo>
                <a:lnTo>
                  <a:pt x="265" y="429"/>
                </a:lnTo>
                <a:lnTo>
                  <a:pt x="271" y="431"/>
                </a:lnTo>
                <a:lnTo>
                  <a:pt x="278" y="432"/>
                </a:lnTo>
                <a:lnTo>
                  <a:pt x="287" y="431"/>
                </a:lnTo>
                <a:lnTo>
                  <a:pt x="295" y="429"/>
                </a:lnTo>
                <a:lnTo>
                  <a:pt x="310" y="425"/>
                </a:lnTo>
                <a:lnTo>
                  <a:pt x="316" y="423"/>
                </a:lnTo>
                <a:lnTo>
                  <a:pt x="316" y="423"/>
                </a:lnTo>
                <a:lnTo>
                  <a:pt x="318" y="425"/>
                </a:lnTo>
                <a:lnTo>
                  <a:pt x="318" y="426"/>
                </a:lnTo>
                <a:lnTo>
                  <a:pt x="319" y="429"/>
                </a:lnTo>
                <a:lnTo>
                  <a:pt x="319" y="429"/>
                </a:lnTo>
                <a:lnTo>
                  <a:pt x="316" y="439"/>
                </a:lnTo>
                <a:lnTo>
                  <a:pt x="310" y="458"/>
                </a:lnTo>
                <a:lnTo>
                  <a:pt x="304" y="475"/>
                </a:lnTo>
                <a:lnTo>
                  <a:pt x="301" y="482"/>
                </a:lnTo>
                <a:lnTo>
                  <a:pt x="301" y="482"/>
                </a:lnTo>
                <a:lnTo>
                  <a:pt x="302" y="483"/>
                </a:lnTo>
                <a:lnTo>
                  <a:pt x="305" y="486"/>
                </a:lnTo>
                <a:lnTo>
                  <a:pt x="307" y="488"/>
                </a:lnTo>
                <a:lnTo>
                  <a:pt x="307" y="488"/>
                </a:lnTo>
                <a:lnTo>
                  <a:pt x="304" y="512"/>
                </a:lnTo>
                <a:lnTo>
                  <a:pt x="298" y="542"/>
                </a:lnTo>
                <a:lnTo>
                  <a:pt x="298" y="542"/>
                </a:lnTo>
                <a:lnTo>
                  <a:pt x="294" y="553"/>
                </a:lnTo>
                <a:lnTo>
                  <a:pt x="287" y="573"/>
                </a:lnTo>
                <a:lnTo>
                  <a:pt x="277" y="595"/>
                </a:lnTo>
                <a:lnTo>
                  <a:pt x="265" y="617"/>
                </a:lnTo>
                <a:lnTo>
                  <a:pt x="265" y="617"/>
                </a:lnTo>
                <a:lnTo>
                  <a:pt x="252" y="645"/>
                </a:lnTo>
                <a:lnTo>
                  <a:pt x="237" y="681"/>
                </a:lnTo>
                <a:lnTo>
                  <a:pt x="225" y="715"/>
                </a:lnTo>
                <a:lnTo>
                  <a:pt x="218" y="740"/>
                </a:lnTo>
                <a:lnTo>
                  <a:pt x="218" y="740"/>
                </a:lnTo>
                <a:lnTo>
                  <a:pt x="212" y="776"/>
                </a:lnTo>
                <a:lnTo>
                  <a:pt x="204" y="834"/>
                </a:lnTo>
                <a:lnTo>
                  <a:pt x="194" y="910"/>
                </a:lnTo>
                <a:lnTo>
                  <a:pt x="194" y="910"/>
                </a:lnTo>
                <a:lnTo>
                  <a:pt x="331" y="922"/>
                </a:lnTo>
                <a:lnTo>
                  <a:pt x="331" y="922"/>
                </a:lnTo>
                <a:lnTo>
                  <a:pt x="339" y="941"/>
                </a:lnTo>
                <a:lnTo>
                  <a:pt x="346" y="964"/>
                </a:lnTo>
                <a:lnTo>
                  <a:pt x="346" y="964"/>
                </a:lnTo>
                <a:lnTo>
                  <a:pt x="346" y="1002"/>
                </a:lnTo>
                <a:lnTo>
                  <a:pt x="346" y="1038"/>
                </a:lnTo>
                <a:lnTo>
                  <a:pt x="346" y="1038"/>
                </a:lnTo>
                <a:lnTo>
                  <a:pt x="342" y="1043"/>
                </a:lnTo>
                <a:lnTo>
                  <a:pt x="339" y="1048"/>
                </a:lnTo>
                <a:lnTo>
                  <a:pt x="337" y="1056"/>
                </a:lnTo>
                <a:lnTo>
                  <a:pt x="337" y="1056"/>
                </a:lnTo>
                <a:lnTo>
                  <a:pt x="337" y="1060"/>
                </a:lnTo>
                <a:lnTo>
                  <a:pt x="339" y="1065"/>
                </a:lnTo>
                <a:lnTo>
                  <a:pt x="341" y="1068"/>
                </a:lnTo>
                <a:lnTo>
                  <a:pt x="345" y="1072"/>
                </a:lnTo>
                <a:lnTo>
                  <a:pt x="355" y="1083"/>
                </a:lnTo>
                <a:lnTo>
                  <a:pt x="355" y="1083"/>
                </a:lnTo>
                <a:lnTo>
                  <a:pt x="358" y="1088"/>
                </a:lnTo>
                <a:lnTo>
                  <a:pt x="360" y="1094"/>
                </a:lnTo>
                <a:lnTo>
                  <a:pt x="365" y="1099"/>
                </a:lnTo>
                <a:lnTo>
                  <a:pt x="367" y="1101"/>
                </a:lnTo>
                <a:lnTo>
                  <a:pt x="370" y="1101"/>
                </a:lnTo>
                <a:lnTo>
                  <a:pt x="370" y="1101"/>
                </a:lnTo>
                <a:lnTo>
                  <a:pt x="375" y="1100"/>
                </a:lnTo>
                <a:lnTo>
                  <a:pt x="378" y="1096"/>
                </a:lnTo>
                <a:lnTo>
                  <a:pt x="381" y="1090"/>
                </a:lnTo>
                <a:lnTo>
                  <a:pt x="382" y="1083"/>
                </a:lnTo>
                <a:lnTo>
                  <a:pt x="382" y="1083"/>
                </a:lnTo>
                <a:lnTo>
                  <a:pt x="383" y="1072"/>
                </a:lnTo>
                <a:lnTo>
                  <a:pt x="386" y="1059"/>
                </a:lnTo>
                <a:lnTo>
                  <a:pt x="390" y="1041"/>
                </a:lnTo>
                <a:lnTo>
                  <a:pt x="390" y="1041"/>
                </a:lnTo>
                <a:lnTo>
                  <a:pt x="389" y="1021"/>
                </a:lnTo>
                <a:lnTo>
                  <a:pt x="387" y="1006"/>
                </a:lnTo>
                <a:lnTo>
                  <a:pt x="384" y="994"/>
                </a:lnTo>
                <a:lnTo>
                  <a:pt x="384" y="994"/>
                </a:lnTo>
                <a:lnTo>
                  <a:pt x="383" y="987"/>
                </a:lnTo>
                <a:lnTo>
                  <a:pt x="383" y="978"/>
                </a:lnTo>
                <a:lnTo>
                  <a:pt x="383" y="958"/>
                </a:lnTo>
                <a:lnTo>
                  <a:pt x="384" y="931"/>
                </a:lnTo>
                <a:lnTo>
                  <a:pt x="384" y="931"/>
                </a:lnTo>
                <a:lnTo>
                  <a:pt x="423" y="935"/>
                </a:lnTo>
                <a:lnTo>
                  <a:pt x="463" y="940"/>
                </a:lnTo>
                <a:lnTo>
                  <a:pt x="463" y="940"/>
                </a:lnTo>
                <a:lnTo>
                  <a:pt x="463" y="941"/>
                </a:lnTo>
                <a:lnTo>
                  <a:pt x="464" y="946"/>
                </a:lnTo>
                <a:lnTo>
                  <a:pt x="465" y="958"/>
                </a:lnTo>
                <a:lnTo>
                  <a:pt x="465" y="958"/>
                </a:lnTo>
                <a:lnTo>
                  <a:pt x="465" y="964"/>
                </a:lnTo>
                <a:lnTo>
                  <a:pt x="464" y="973"/>
                </a:lnTo>
                <a:lnTo>
                  <a:pt x="459" y="999"/>
                </a:lnTo>
                <a:lnTo>
                  <a:pt x="453" y="1025"/>
                </a:lnTo>
                <a:lnTo>
                  <a:pt x="447" y="1041"/>
                </a:lnTo>
                <a:lnTo>
                  <a:pt x="447" y="1041"/>
                </a:lnTo>
                <a:lnTo>
                  <a:pt x="443" y="1052"/>
                </a:lnTo>
                <a:lnTo>
                  <a:pt x="438" y="1064"/>
                </a:lnTo>
                <a:lnTo>
                  <a:pt x="436" y="1070"/>
                </a:lnTo>
                <a:lnTo>
                  <a:pt x="436" y="1076"/>
                </a:lnTo>
                <a:lnTo>
                  <a:pt x="436" y="1079"/>
                </a:lnTo>
                <a:lnTo>
                  <a:pt x="438" y="1083"/>
                </a:lnTo>
                <a:lnTo>
                  <a:pt x="438" y="1083"/>
                </a:lnTo>
                <a:lnTo>
                  <a:pt x="442" y="1085"/>
                </a:lnTo>
                <a:lnTo>
                  <a:pt x="448" y="1085"/>
                </a:lnTo>
                <a:lnTo>
                  <a:pt x="455" y="1085"/>
                </a:lnTo>
                <a:lnTo>
                  <a:pt x="464" y="1085"/>
                </a:lnTo>
                <a:lnTo>
                  <a:pt x="479" y="1082"/>
                </a:lnTo>
                <a:lnTo>
                  <a:pt x="485" y="1079"/>
                </a:lnTo>
                <a:lnTo>
                  <a:pt x="489" y="1077"/>
                </a:lnTo>
                <a:lnTo>
                  <a:pt x="489" y="1077"/>
                </a:lnTo>
                <a:lnTo>
                  <a:pt x="491" y="1074"/>
                </a:lnTo>
                <a:lnTo>
                  <a:pt x="491" y="1071"/>
                </a:lnTo>
                <a:lnTo>
                  <a:pt x="491" y="1061"/>
                </a:lnTo>
                <a:lnTo>
                  <a:pt x="489" y="1050"/>
                </a:lnTo>
                <a:lnTo>
                  <a:pt x="489" y="1041"/>
                </a:lnTo>
                <a:lnTo>
                  <a:pt x="489" y="1041"/>
                </a:lnTo>
                <a:lnTo>
                  <a:pt x="490" y="1036"/>
                </a:lnTo>
                <a:lnTo>
                  <a:pt x="491" y="1032"/>
                </a:lnTo>
                <a:lnTo>
                  <a:pt x="497" y="1023"/>
                </a:lnTo>
                <a:lnTo>
                  <a:pt x="497" y="1023"/>
                </a:lnTo>
                <a:lnTo>
                  <a:pt x="501" y="1017"/>
                </a:lnTo>
                <a:lnTo>
                  <a:pt x="501" y="1012"/>
                </a:lnTo>
                <a:lnTo>
                  <a:pt x="497" y="1006"/>
                </a:lnTo>
                <a:lnTo>
                  <a:pt x="497" y="1006"/>
                </a:lnTo>
                <a:lnTo>
                  <a:pt x="496" y="997"/>
                </a:lnTo>
                <a:lnTo>
                  <a:pt x="496" y="994"/>
                </a:lnTo>
                <a:lnTo>
                  <a:pt x="495" y="990"/>
                </a:lnTo>
                <a:lnTo>
                  <a:pt x="495" y="990"/>
                </a:lnTo>
                <a:lnTo>
                  <a:pt x="495" y="981"/>
                </a:lnTo>
                <a:lnTo>
                  <a:pt x="496" y="964"/>
                </a:lnTo>
                <a:lnTo>
                  <a:pt x="497" y="940"/>
                </a:lnTo>
                <a:lnTo>
                  <a:pt x="510" y="940"/>
                </a:lnTo>
                <a:lnTo>
                  <a:pt x="510" y="940"/>
                </a:lnTo>
                <a:lnTo>
                  <a:pt x="516" y="940"/>
                </a:lnTo>
                <a:lnTo>
                  <a:pt x="540" y="940"/>
                </a:lnTo>
                <a:lnTo>
                  <a:pt x="540" y="940"/>
                </a:lnTo>
                <a:lnTo>
                  <a:pt x="556" y="940"/>
                </a:lnTo>
                <a:lnTo>
                  <a:pt x="571" y="937"/>
                </a:lnTo>
                <a:lnTo>
                  <a:pt x="584" y="934"/>
                </a:lnTo>
                <a:lnTo>
                  <a:pt x="584" y="934"/>
                </a:lnTo>
                <a:lnTo>
                  <a:pt x="582" y="904"/>
                </a:lnTo>
                <a:lnTo>
                  <a:pt x="575" y="834"/>
                </a:lnTo>
                <a:lnTo>
                  <a:pt x="564" y="748"/>
                </a:lnTo>
                <a:lnTo>
                  <a:pt x="558" y="710"/>
                </a:lnTo>
                <a:lnTo>
                  <a:pt x="552" y="677"/>
                </a:lnTo>
                <a:lnTo>
                  <a:pt x="552" y="677"/>
                </a:lnTo>
                <a:lnTo>
                  <a:pt x="538" y="618"/>
                </a:lnTo>
                <a:lnTo>
                  <a:pt x="525" y="564"/>
                </a:lnTo>
                <a:lnTo>
                  <a:pt x="510" y="506"/>
                </a:lnTo>
                <a:lnTo>
                  <a:pt x="510" y="506"/>
                </a:lnTo>
                <a:lnTo>
                  <a:pt x="528" y="480"/>
                </a:lnTo>
                <a:lnTo>
                  <a:pt x="528" y="480"/>
                </a:lnTo>
                <a:lnTo>
                  <a:pt x="531" y="471"/>
                </a:lnTo>
                <a:lnTo>
                  <a:pt x="535" y="461"/>
                </a:lnTo>
                <a:lnTo>
                  <a:pt x="541" y="431"/>
                </a:lnTo>
                <a:lnTo>
                  <a:pt x="544" y="405"/>
                </a:lnTo>
                <a:lnTo>
                  <a:pt x="546" y="393"/>
                </a:lnTo>
                <a:lnTo>
                  <a:pt x="564" y="397"/>
                </a:lnTo>
                <a:lnTo>
                  <a:pt x="564" y="397"/>
                </a:lnTo>
                <a:lnTo>
                  <a:pt x="561" y="357"/>
                </a:lnTo>
                <a:lnTo>
                  <a:pt x="559" y="325"/>
                </a:lnTo>
                <a:lnTo>
                  <a:pt x="555" y="298"/>
                </a:lnTo>
                <a:lnTo>
                  <a:pt x="555" y="298"/>
                </a:lnTo>
                <a:lnTo>
                  <a:pt x="552" y="287"/>
                </a:lnTo>
                <a:lnTo>
                  <a:pt x="546" y="276"/>
                </a:lnTo>
                <a:lnTo>
                  <a:pt x="538" y="267"/>
                </a:lnTo>
                <a:lnTo>
                  <a:pt x="532" y="258"/>
                </a:lnTo>
                <a:lnTo>
                  <a:pt x="520" y="246"/>
                </a:lnTo>
                <a:lnTo>
                  <a:pt x="517" y="243"/>
                </a:lnTo>
                <a:lnTo>
                  <a:pt x="516" y="242"/>
                </a:lnTo>
                <a:lnTo>
                  <a:pt x="516" y="242"/>
                </a:lnTo>
                <a:lnTo>
                  <a:pt x="520" y="238"/>
                </a:lnTo>
                <a:lnTo>
                  <a:pt x="525" y="234"/>
                </a:lnTo>
                <a:lnTo>
                  <a:pt x="529" y="230"/>
                </a:lnTo>
                <a:lnTo>
                  <a:pt x="532" y="224"/>
                </a:lnTo>
                <a:lnTo>
                  <a:pt x="535" y="216"/>
                </a:lnTo>
                <a:lnTo>
                  <a:pt x="537" y="208"/>
                </a:lnTo>
                <a:lnTo>
                  <a:pt x="537" y="199"/>
                </a:lnTo>
                <a:lnTo>
                  <a:pt x="537" y="199"/>
                </a:lnTo>
                <a:lnTo>
                  <a:pt x="535" y="190"/>
                </a:lnTo>
                <a:lnTo>
                  <a:pt x="531" y="179"/>
                </a:lnTo>
                <a:lnTo>
                  <a:pt x="528" y="169"/>
                </a:lnTo>
                <a:lnTo>
                  <a:pt x="523" y="160"/>
                </a:lnTo>
                <a:lnTo>
                  <a:pt x="513" y="145"/>
                </a:lnTo>
                <a:lnTo>
                  <a:pt x="510" y="139"/>
                </a:lnTo>
                <a:lnTo>
                  <a:pt x="540" y="133"/>
                </a:lnTo>
                <a:lnTo>
                  <a:pt x="570" y="97"/>
                </a:lnTo>
                <a:lnTo>
                  <a:pt x="570" y="97"/>
                </a:lnTo>
                <a:lnTo>
                  <a:pt x="535" y="73"/>
                </a:lnTo>
                <a:lnTo>
                  <a:pt x="507" y="55"/>
                </a:lnTo>
                <a:lnTo>
                  <a:pt x="489" y="44"/>
                </a:lnTo>
                <a:lnTo>
                  <a:pt x="489" y="44"/>
                </a:lnTo>
                <a:lnTo>
                  <a:pt x="479" y="39"/>
                </a:lnTo>
                <a:lnTo>
                  <a:pt x="461" y="33"/>
                </a:lnTo>
                <a:lnTo>
                  <a:pt x="414" y="19"/>
                </a:lnTo>
                <a:lnTo>
                  <a:pt x="349" y="0"/>
                </a:lnTo>
                <a:lnTo>
                  <a:pt x="349" y="0"/>
                </a:lnTo>
                <a:lnTo>
                  <a:pt x="269" y="23"/>
                </a:lnTo>
                <a:lnTo>
                  <a:pt x="269" y="23"/>
                </a:lnTo>
                <a:lnTo>
                  <a:pt x="260" y="24"/>
                </a:lnTo>
                <a:lnTo>
                  <a:pt x="246" y="24"/>
                </a:lnTo>
                <a:lnTo>
                  <a:pt x="204" y="24"/>
                </a:lnTo>
                <a:lnTo>
                  <a:pt x="146" y="23"/>
                </a:lnTo>
                <a:lnTo>
                  <a:pt x="146" y="23"/>
                </a:lnTo>
                <a:lnTo>
                  <a:pt x="115" y="56"/>
                </a:lnTo>
                <a:lnTo>
                  <a:pt x="92" y="81"/>
                </a:lnTo>
                <a:lnTo>
                  <a:pt x="77" y="95"/>
                </a:lnTo>
                <a:lnTo>
                  <a:pt x="77" y="95"/>
                </a:lnTo>
                <a:lnTo>
                  <a:pt x="71" y="100"/>
                </a:lnTo>
                <a:lnTo>
                  <a:pt x="62" y="110"/>
                </a:lnTo>
                <a:lnTo>
                  <a:pt x="35" y="139"/>
                </a:lnTo>
                <a:lnTo>
                  <a:pt x="0" y="178"/>
                </a:lnTo>
                <a:lnTo>
                  <a:pt x="200" y="238"/>
                </a:lnTo>
                <a:lnTo>
                  <a:pt x="292" y="220"/>
                </a:lnTo>
                <a:close/>
                <a:moveTo>
                  <a:pt x="331" y="211"/>
                </a:moveTo>
                <a:lnTo>
                  <a:pt x="334" y="224"/>
                </a:lnTo>
                <a:lnTo>
                  <a:pt x="334" y="224"/>
                </a:lnTo>
                <a:lnTo>
                  <a:pt x="337" y="232"/>
                </a:lnTo>
                <a:lnTo>
                  <a:pt x="340" y="238"/>
                </a:lnTo>
                <a:lnTo>
                  <a:pt x="340" y="238"/>
                </a:lnTo>
                <a:lnTo>
                  <a:pt x="334" y="243"/>
                </a:lnTo>
                <a:lnTo>
                  <a:pt x="329" y="249"/>
                </a:lnTo>
                <a:lnTo>
                  <a:pt x="325" y="256"/>
                </a:lnTo>
                <a:lnTo>
                  <a:pt x="325" y="256"/>
                </a:lnTo>
                <a:lnTo>
                  <a:pt x="323" y="266"/>
                </a:lnTo>
                <a:lnTo>
                  <a:pt x="321" y="276"/>
                </a:lnTo>
                <a:lnTo>
                  <a:pt x="319" y="287"/>
                </a:lnTo>
                <a:lnTo>
                  <a:pt x="319" y="292"/>
                </a:lnTo>
                <a:lnTo>
                  <a:pt x="319" y="292"/>
                </a:lnTo>
                <a:lnTo>
                  <a:pt x="319" y="292"/>
                </a:lnTo>
                <a:lnTo>
                  <a:pt x="319" y="292"/>
                </a:lnTo>
                <a:lnTo>
                  <a:pt x="317" y="291"/>
                </a:lnTo>
                <a:lnTo>
                  <a:pt x="313" y="289"/>
                </a:lnTo>
                <a:lnTo>
                  <a:pt x="307" y="214"/>
                </a:lnTo>
                <a:lnTo>
                  <a:pt x="331" y="2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86CAFEA2-52BB-4291-AA35-A7CCAF60AA9D}"/>
              </a:ext>
            </a:extLst>
          </p:cNvPr>
          <p:cNvSpPr>
            <a:spLocks noEditPoints="1"/>
          </p:cNvSpPr>
          <p:nvPr/>
        </p:nvSpPr>
        <p:spPr bwMode="auto">
          <a:xfrm>
            <a:off x="8130367" y="777143"/>
            <a:ext cx="887605" cy="1739042"/>
          </a:xfrm>
          <a:custGeom>
            <a:avLst/>
            <a:gdLst>
              <a:gd name="T0" fmla="*/ 287 w 589"/>
              <a:gd name="T1" fmla="*/ 506 h 1154"/>
              <a:gd name="T2" fmla="*/ 267 w 589"/>
              <a:gd name="T3" fmla="*/ 570 h 1154"/>
              <a:gd name="T4" fmla="*/ 284 w 589"/>
              <a:gd name="T5" fmla="*/ 680 h 1154"/>
              <a:gd name="T6" fmla="*/ 314 w 589"/>
              <a:gd name="T7" fmla="*/ 914 h 1154"/>
              <a:gd name="T8" fmla="*/ 331 w 589"/>
              <a:gd name="T9" fmla="*/ 1024 h 1154"/>
              <a:gd name="T10" fmla="*/ 346 w 589"/>
              <a:gd name="T11" fmla="*/ 1084 h 1154"/>
              <a:gd name="T12" fmla="*/ 337 w 589"/>
              <a:gd name="T13" fmla="*/ 1127 h 1154"/>
              <a:gd name="T14" fmla="*/ 373 w 589"/>
              <a:gd name="T15" fmla="*/ 1134 h 1154"/>
              <a:gd name="T16" fmla="*/ 394 w 589"/>
              <a:gd name="T17" fmla="*/ 1095 h 1154"/>
              <a:gd name="T18" fmla="*/ 405 w 589"/>
              <a:gd name="T19" fmla="*/ 1044 h 1154"/>
              <a:gd name="T20" fmla="*/ 401 w 589"/>
              <a:gd name="T21" fmla="*/ 1106 h 1154"/>
              <a:gd name="T22" fmla="*/ 416 w 589"/>
              <a:gd name="T23" fmla="*/ 1141 h 1154"/>
              <a:gd name="T24" fmla="*/ 442 w 589"/>
              <a:gd name="T25" fmla="*/ 1154 h 1154"/>
              <a:gd name="T26" fmla="*/ 456 w 589"/>
              <a:gd name="T27" fmla="*/ 1139 h 1154"/>
              <a:gd name="T28" fmla="*/ 465 w 589"/>
              <a:gd name="T29" fmla="*/ 1055 h 1154"/>
              <a:gd name="T30" fmla="*/ 481 w 589"/>
              <a:gd name="T31" fmla="*/ 909 h 1154"/>
              <a:gd name="T32" fmla="*/ 473 w 589"/>
              <a:gd name="T33" fmla="*/ 793 h 1154"/>
              <a:gd name="T34" fmla="*/ 500 w 589"/>
              <a:gd name="T35" fmla="*/ 775 h 1154"/>
              <a:gd name="T36" fmla="*/ 546 w 589"/>
              <a:gd name="T37" fmla="*/ 776 h 1154"/>
              <a:gd name="T38" fmla="*/ 584 w 589"/>
              <a:gd name="T39" fmla="*/ 736 h 1154"/>
              <a:gd name="T40" fmla="*/ 580 w 589"/>
              <a:gd name="T41" fmla="*/ 663 h 1154"/>
              <a:gd name="T42" fmla="*/ 556 w 589"/>
              <a:gd name="T43" fmla="*/ 623 h 1154"/>
              <a:gd name="T44" fmla="*/ 530 w 589"/>
              <a:gd name="T45" fmla="*/ 606 h 1154"/>
              <a:gd name="T46" fmla="*/ 514 w 589"/>
              <a:gd name="T47" fmla="*/ 482 h 1154"/>
              <a:gd name="T48" fmla="*/ 547 w 589"/>
              <a:gd name="T49" fmla="*/ 480 h 1154"/>
              <a:gd name="T50" fmla="*/ 572 w 589"/>
              <a:gd name="T51" fmla="*/ 460 h 1154"/>
              <a:gd name="T52" fmla="*/ 556 w 589"/>
              <a:gd name="T53" fmla="*/ 442 h 1154"/>
              <a:gd name="T54" fmla="*/ 537 w 589"/>
              <a:gd name="T55" fmla="*/ 388 h 1154"/>
              <a:gd name="T56" fmla="*/ 515 w 589"/>
              <a:gd name="T57" fmla="*/ 350 h 1154"/>
              <a:gd name="T58" fmla="*/ 506 w 589"/>
              <a:gd name="T59" fmla="*/ 322 h 1154"/>
              <a:gd name="T60" fmla="*/ 478 w 589"/>
              <a:gd name="T61" fmla="*/ 299 h 1154"/>
              <a:gd name="T62" fmla="*/ 430 w 589"/>
              <a:gd name="T63" fmla="*/ 261 h 1154"/>
              <a:gd name="T64" fmla="*/ 444 w 589"/>
              <a:gd name="T65" fmla="*/ 240 h 1154"/>
              <a:gd name="T66" fmla="*/ 443 w 589"/>
              <a:gd name="T67" fmla="*/ 203 h 1154"/>
              <a:gd name="T68" fmla="*/ 450 w 589"/>
              <a:gd name="T69" fmla="*/ 193 h 1154"/>
              <a:gd name="T70" fmla="*/ 431 w 589"/>
              <a:gd name="T71" fmla="*/ 151 h 1154"/>
              <a:gd name="T72" fmla="*/ 520 w 589"/>
              <a:gd name="T73" fmla="*/ 111 h 1154"/>
              <a:gd name="T74" fmla="*/ 520 w 589"/>
              <a:gd name="T75" fmla="*/ 39 h 1154"/>
              <a:gd name="T76" fmla="*/ 432 w 589"/>
              <a:gd name="T77" fmla="*/ 9 h 1154"/>
              <a:gd name="T78" fmla="*/ 237 w 589"/>
              <a:gd name="T79" fmla="*/ 7 h 1154"/>
              <a:gd name="T80" fmla="*/ 54 w 589"/>
              <a:gd name="T81" fmla="*/ 77 h 1154"/>
              <a:gd name="T82" fmla="*/ 7 w 589"/>
              <a:gd name="T83" fmla="*/ 136 h 1154"/>
              <a:gd name="T84" fmla="*/ 54 w 589"/>
              <a:gd name="T85" fmla="*/ 163 h 1154"/>
              <a:gd name="T86" fmla="*/ 263 w 589"/>
              <a:gd name="T87" fmla="*/ 158 h 1154"/>
              <a:gd name="T88" fmla="*/ 258 w 589"/>
              <a:gd name="T89" fmla="*/ 341 h 1154"/>
              <a:gd name="T90" fmla="*/ 240 w 589"/>
              <a:gd name="T91" fmla="*/ 382 h 1154"/>
              <a:gd name="T92" fmla="*/ 218 w 589"/>
              <a:gd name="T93" fmla="*/ 421 h 1154"/>
              <a:gd name="T94" fmla="*/ 216 w 589"/>
              <a:gd name="T95" fmla="*/ 454 h 1154"/>
              <a:gd name="T96" fmla="*/ 206 w 589"/>
              <a:gd name="T97" fmla="*/ 469 h 1154"/>
              <a:gd name="T98" fmla="*/ 221 w 589"/>
              <a:gd name="T99" fmla="*/ 482 h 1154"/>
              <a:gd name="T100" fmla="*/ 230 w 589"/>
              <a:gd name="T101" fmla="*/ 504 h 1154"/>
              <a:gd name="T102" fmla="*/ 257 w 589"/>
              <a:gd name="T103" fmla="*/ 506 h 1154"/>
              <a:gd name="T104" fmla="*/ 275 w 589"/>
              <a:gd name="T105" fmla="*/ 483 h 1154"/>
              <a:gd name="T106" fmla="*/ 289 w 589"/>
              <a:gd name="T107" fmla="*/ 465 h 1154"/>
              <a:gd name="T108" fmla="*/ 322 w 589"/>
              <a:gd name="T109" fmla="*/ 146 h 1154"/>
              <a:gd name="T110" fmla="*/ 304 w 589"/>
              <a:gd name="T111" fmla="*/ 196 h 1154"/>
              <a:gd name="T112" fmla="*/ 296 w 589"/>
              <a:gd name="T113" fmla="*/ 225 h 1154"/>
              <a:gd name="T114" fmla="*/ 317 w 589"/>
              <a:gd name="T115" fmla="*/ 250 h 1154"/>
              <a:gd name="T116" fmla="*/ 325 w 589"/>
              <a:gd name="T117" fmla="*/ 257 h 1154"/>
              <a:gd name="T118" fmla="*/ 322 w 589"/>
              <a:gd name="T119" fmla="*/ 264 h 1154"/>
              <a:gd name="T120" fmla="*/ 323 w 589"/>
              <a:gd name="T121" fmla="*/ 275 h 1154"/>
              <a:gd name="T122" fmla="*/ 282 w 589"/>
              <a:gd name="T123" fmla="*/ 311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" h="1154">
                <a:moveTo>
                  <a:pt x="289" y="465"/>
                </a:move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lnTo>
                  <a:pt x="288" y="488"/>
                </a:lnTo>
                <a:lnTo>
                  <a:pt x="287" y="506"/>
                </a:lnTo>
                <a:lnTo>
                  <a:pt x="287" y="506"/>
                </a:lnTo>
                <a:lnTo>
                  <a:pt x="281" y="527"/>
                </a:lnTo>
                <a:lnTo>
                  <a:pt x="276" y="545"/>
                </a:lnTo>
                <a:lnTo>
                  <a:pt x="270" y="562"/>
                </a:lnTo>
                <a:lnTo>
                  <a:pt x="270" y="562"/>
                </a:lnTo>
                <a:lnTo>
                  <a:pt x="267" y="570"/>
                </a:lnTo>
                <a:lnTo>
                  <a:pt x="265" y="583"/>
                </a:lnTo>
                <a:lnTo>
                  <a:pt x="260" y="612"/>
                </a:lnTo>
                <a:lnTo>
                  <a:pt x="255" y="655"/>
                </a:lnTo>
                <a:lnTo>
                  <a:pt x="255" y="655"/>
                </a:lnTo>
                <a:lnTo>
                  <a:pt x="253" y="675"/>
                </a:lnTo>
                <a:lnTo>
                  <a:pt x="284" y="680"/>
                </a:lnTo>
                <a:lnTo>
                  <a:pt x="284" y="680"/>
                </a:lnTo>
                <a:lnTo>
                  <a:pt x="312" y="850"/>
                </a:lnTo>
                <a:lnTo>
                  <a:pt x="312" y="850"/>
                </a:lnTo>
                <a:lnTo>
                  <a:pt x="314" y="869"/>
                </a:lnTo>
                <a:lnTo>
                  <a:pt x="314" y="888"/>
                </a:lnTo>
                <a:lnTo>
                  <a:pt x="314" y="914"/>
                </a:lnTo>
                <a:lnTo>
                  <a:pt x="314" y="914"/>
                </a:lnTo>
                <a:lnTo>
                  <a:pt x="317" y="933"/>
                </a:lnTo>
                <a:lnTo>
                  <a:pt x="323" y="968"/>
                </a:lnTo>
                <a:lnTo>
                  <a:pt x="329" y="1003"/>
                </a:lnTo>
                <a:lnTo>
                  <a:pt x="331" y="1024"/>
                </a:lnTo>
                <a:lnTo>
                  <a:pt x="331" y="1024"/>
                </a:lnTo>
                <a:lnTo>
                  <a:pt x="332" y="1029"/>
                </a:lnTo>
                <a:lnTo>
                  <a:pt x="334" y="1035"/>
                </a:lnTo>
                <a:lnTo>
                  <a:pt x="337" y="1049"/>
                </a:lnTo>
                <a:lnTo>
                  <a:pt x="344" y="1073"/>
                </a:lnTo>
                <a:lnTo>
                  <a:pt x="344" y="1073"/>
                </a:lnTo>
                <a:lnTo>
                  <a:pt x="346" y="1084"/>
                </a:lnTo>
                <a:lnTo>
                  <a:pt x="347" y="1089"/>
                </a:lnTo>
                <a:lnTo>
                  <a:pt x="347" y="1092"/>
                </a:lnTo>
                <a:lnTo>
                  <a:pt x="347" y="1092"/>
                </a:lnTo>
                <a:lnTo>
                  <a:pt x="340" y="1112"/>
                </a:lnTo>
                <a:lnTo>
                  <a:pt x="337" y="1122"/>
                </a:lnTo>
                <a:lnTo>
                  <a:pt x="337" y="1127"/>
                </a:lnTo>
                <a:lnTo>
                  <a:pt x="340" y="1130"/>
                </a:lnTo>
                <a:lnTo>
                  <a:pt x="340" y="1130"/>
                </a:lnTo>
                <a:lnTo>
                  <a:pt x="342" y="1132"/>
                </a:lnTo>
                <a:lnTo>
                  <a:pt x="347" y="1133"/>
                </a:lnTo>
                <a:lnTo>
                  <a:pt x="360" y="1134"/>
                </a:lnTo>
                <a:lnTo>
                  <a:pt x="373" y="1134"/>
                </a:lnTo>
                <a:lnTo>
                  <a:pt x="384" y="1132"/>
                </a:lnTo>
                <a:lnTo>
                  <a:pt x="384" y="1132"/>
                </a:lnTo>
                <a:lnTo>
                  <a:pt x="390" y="1130"/>
                </a:lnTo>
                <a:lnTo>
                  <a:pt x="395" y="1126"/>
                </a:lnTo>
                <a:lnTo>
                  <a:pt x="399" y="1122"/>
                </a:lnTo>
                <a:lnTo>
                  <a:pt x="394" y="1095"/>
                </a:lnTo>
                <a:lnTo>
                  <a:pt x="389" y="927"/>
                </a:lnTo>
                <a:lnTo>
                  <a:pt x="389" y="927"/>
                </a:lnTo>
                <a:lnTo>
                  <a:pt x="396" y="991"/>
                </a:lnTo>
                <a:lnTo>
                  <a:pt x="396" y="991"/>
                </a:lnTo>
                <a:lnTo>
                  <a:pt x="401" y="1024"/>
                </a:lnTo>
                <a:lnTo>
                  <a:pt x="405" y="1044"/>
                </a:lnTo>
                <a:lnTo>
                  <a:pt x="406" y="1059"/>
                </a:lnTo>
                <a:lnTo>
                  <a:pt x="406" y="1059"/>
                </a:lnTo>
                <a:lnTo>
                  <a:pt x="406" y="1071"/>
                </a:lnTo>
                <a:lnTo>
                  <a:pt x="406" y="1080"/>
                </a:lnTo>
                <a:lnTo>
                  <a:pt x="406" y="1080"/>
                </a:lnTo>
                <a:lnTo>
                  <a:pt x="401" y="1106"/>
                </a:lnTo>
                <a:lnTo>
                  <a:pt x="401" y="1106"/>
                </a:lnTo>
                <a:lnTo>
                  <a:pt x="401" y="1110"/>
                </a:lnTo>
                <a:lnTo>
                  <a:pt x="402" y="1116"/>
                </a:lnTo>
                <a:lnTo>
                  <a:pt x="411" y="1132"/>
                </a:lnTo>
                <a:lnTo>
                  <a:pt x="411" y="1132"/>
                </a:lnTo>
                <a:lnTo>
                  <a:pt x="416" y="1141"/>
                </a:lnTo>
                <a:lnTo>
                  <a:pt x="419" y="1147"/>
                </a:lnTo>
                <a:lnTo>
                  <a:pt x="423" y="1150"/>
                </a:lnTo>
                <a:lnTo>
                  <a:pt x="429" y="1153"/>
                </a:lnTo>
                <a:lnTo>
                  <a:pt x="429" y="1153"/>
                </a:lnTo>
                <a:lnTo>
                  <a:pt x="435" y="1154"/>
                </a:lnTo>
                <a:lnTo>
                  <a:pt x="442" y="1154"/>
                </a:lnTo>
                <a:lnTo>
                  <a:pt x="446" y="1154"/>
                </a:lnTo>
                <a:lnTo>
                  <a:pt x="448" y="1153"/>
                </a:lnTo>
                <a:lnTo>
                  <a:pt x="450" y="1150"/>
                </a:lnTo>
                <a:lnTo>
                  <a:pt x="453" y="1147"/>
                </a:lnTo>
                <a:lnTo>
                  <a:pt x="453" y="1147"/>
                </a:lnTo>
                <a:lnTo>
                  <a:pt x="456" y="1139"/>
                </a:lnTo>
                <a:lnTo>
                  <a:pt x="460" y="1131"/>
                </a:lnTo>
                <a:lnTo>
                  <a:pt x="461" y="1122"/>
                </a:lnTo>
                <a:lnTo>
                  <a:pt x="460" y="1115"/>
                </a:lnTo>
                <a:lnTo>
                  <a:pt x="460" y="1115"/>
                </a:lnTo>
                <a:lnTo>
                  <a:pt x="455" y="1097"/>
                </a:lnTo>
                <a:lnTo>
                  <a:pt x="465" y="1055"/>
                </a:lnTo>
                <a:lnTo>
                  <a:pt x="465" y="1055"/>
                </a:lnTo>
                <a:lnTo>
                  <a:pt x="483" y="989"/>
                </a:lnTo>
                <a:lnTo>
                  <a:pt x="483" y="989"/>
                </a:lnTo>
                <a:lnTo>
                  <a:pt x="483" y="978"/>
                </a:lnTo>
                <a:lnTo>
                  <a:pt x="483" y="959"/>
                </a:lnTo>
                <a:lnTo>
                  <a:pt x="481" y="909"/>
                </a:lnTo>
                <a:lnTo>
                  <a:pt x="476" y="861"/>
                </a:lnTo>
                <a:lnTo>
                  <a:pt x="473" y="838"/>
                </a:lnTo>
                <a:lnTo>
                  <a:pt x="473" y="838"/>
                </a:lnTo>
                <a:lnTo>
                  <a:pt x="472" y="832"/>
                </a:lnTo>
                <a:lnTo>
                  <a:pt x="472" y="823"/>
                </a:lnTo>
                <a:lnTo>
                  <a:pt x="473" y="793"/>
                </a:lnTo>
                <a:lnTo>
                  <a:pt x="476" y="752"/>
                </a:lnTo>
                <a:lnTo>
                  <a:pt x="476" y="752"/>
                </a:lnTo>
                <a:lnTo>
                  <a:pt x="478" y="755"/>
                </a:lnTo>
                <a:lnTo>
                  <a:pt x="484" y="763"/>
                </a:lnTo>
                <a:lnTo>
                  <a:pt x="494" y="771"/>
                </a:lnTo>
                <a:lnTo>
                  <a:pt x="500" y="775"/>
                </a:lnTo>
                <a:lnTo>
                  <a:pt x="505" y="776"/>
                </a:lnTo>
                <a:lnTo>
                  <a:pt x="505" y="776"/>
                </a:lnTo>
                <a:lnTo>
                  <a:pt x="517" y="778"/>
                </a:lnTo>
                <a:lnTo>
                  <a:pt x="529" y="778"/>
                </a:lnTo>
                <a:lnTo>
                  <a:pt x="541" y="777"/>
                </a:lnTo>
                <a:lnTo>
                  <a:pt x="546" y="776"/>
                </a:lnTo>
                <a:lnTo>
                  <a:pt x="549" y="773"/>
                </a:lnTo>
                <a:lnTo>
                  <a:pt x="549" y="773"/>
                </a:lnTo>
                <a:lnTo>
                  <a:pt x="560" y="766"/>
                </a:lnTo>
                <a:lnTo>
                  <a:pt x="572" y="753"/>
                </a:lnTo>
                <a:lnTo>
                  <a:pt x="579" y="745"/>
                </a:lnTo>
                <a:lnTo>
                  <a:pt x="584" y="736"/>
                </a:lnTo>
                <a:lnTo>
                  <a:pt x="588" y="728"/>
                </a:lnTo>
                <a:lnTo>
                  <a:pt x="589" y="719"/>
                </a:lnTo>
                <a:lnTo>
                  <a:pt x="589" y="719"/>
                </a:lnTo>
                <a:lnTo>
                  <a:pt x="589" y="701"/>
                </a:lnTo>
                <a:lnTo>
                  <a:pt x="585" y="681"/>
                </a:lnTo>
                <a:lnTo>
                  <a:pt x="580" y="663"/>
                </a:lnTo>
                <a:lnTo>
                  <a:pt x="578" y="655"/>
                </a:lnTo>
                <a:lnTo>
                  <a:pt x="574" y="651"/>
                </a:lnTo>
                <a:lnTo>
                  <a:pt x="574" y="651"/>
                </a:lnTo>
                <a:lnTo>
                  <a:pt x="567" y="640"/>
                </a:lnTo>
                <a:lnTo>
                  <a:pt x="561" y="630"/>
                </a:lnTo>
                <a:lnTo>
                  <a:pt x="556" y="623"/>
                </a:lnTo>
                <a:lnTo>
                  <a:pt x="552" y="618"/>
                </a:lnTo>
                <a:lnTo>
                  <a:pt x="552" y="618"/>
                </a:lnTo>
                <a:lnTo>
                  <a:pt x="539" y="612"/>
                </a:lnTo>
                <a:lnTo>
                  <a:pt x="533" y="609"/>
                </a:lnTo>
                <a:lnTo>
                  <a:pt x="530" y="606"/>
                </a:lnTo>
                <a:lnTo>
                  <a:pt x="530" y="606"/>
                </a:lnTo>
                <a:lnTo>
                  <a:pt x="524" y="593"/>
                </a:lnTo>
                <a:lnTo>
                  <a:pt x="520" y="581"/>
                </a:lnTo>
                <a:lnTo>
                  <a:pt x="520" y="581"/>
                </a:lnTo>
                <a:lnTo>
                  <a:pt x="519" y="571"/>
                </a:lnTo>
                <a:lnTo>
                  <a:pt x="520" y="564"/>
                </a:lnTo>
                <a:lnTo>
                  <a:pt x="514" y="482"/>
                </a:lnTo>
                <a:lnTo>
                  <a:pt x="514" y="482"/>
                </a:lnTo>
                <a:lnTo>
                  <a:pt x="519" y="482"/>
                </a:lnTo>
                <a:lnTo>
                  <a:pt x="529" y="483"/>
                </a:lnTo>
                <a:lnTo>
                  <a:pt x="539" y="483"/>
                </a:lnTo>
                <a:lnTo>
                  <a:pt x="544" y="482"/>
                </a:lnTo>
                <a:lnTo>
                  <a:pt x="547" y="480"/>
                </a:lnTo>
                <a:lnTo>
                  <a:pt x="547" y="480"/>
                </a:lnTo>
                <a:lnTo>
                  <a:pt x="554" y="468"/>
                </a:lnTo>
                <a:lnTo>
                  <a:pt x="556" y="463"/>
                </a:lnTo>
                <a:lnTo>
                  <a:pt x="556" y="463"/>
                </a:lnTo>
                <a:lnTo>
                  <a:pt x="566" y="462"/>
                </a:lnTo>
                <a:lnTo>
                  <a:pt x="572" y="460"/>
                </a:lnTo>
                <a:lnTo>
                  <a:pt x="572" y="459"/>
                </a:lnTo>
                <a:lnTo>
                  <a:pt x="572" y="457"/>
                </a:lnTo>
                <a:lnTo>
                  <a:pt x="572" y="457"/>
                </a:lnTo>
                <a:lnTo>
                  <a:pt x="565" y="452"/>
                </a:lnTo>
                <a:lnTo>
                  <a:pt x="561" y="448"/>
                </a:lnTo>
                <a:lnTo>
                  <a:pt x="556" y="442"/>
                </a:lnTo>
                <a:lnTo>
                  <a:pt x="556" y="442"/>
                </a:lnTo>
                <a:lnTo>
                  <a:pt x="552" y="430"/>
                </a:lnTo>
                <a:lnTo>
                  <a:pt x="544" y="412"/>
                </a:lnTo>
                <a:lnTo>
                  <a:pt x="539" y="397"/>
                </a:lnTo>
                <a:lnTo>
                  <a:pt x="537" y="388"/>
                </a:lnTo>
                <a:lnTo>
                  <a:pt x="537" y="388"/>
                </a:lnTo>
                <a:lnTo>
                  <a:pt x="535" y="382"/>
                </a:lnTo>
                <a:lnTo>
                  <a:pt x="530" y="374"/>
                </a:lnTo>
                <a:lnTo>
                  <a:pt x="523" y="358"/>
                </a:lnTo>
                <a:lnTo>
                  <a:pt x="523" y="358"/>
                </a:lnTo>
                <a:lnTo>
                  <a:pt x="518" y="352"/>
                </a:lnTo>
                <a:lnTo>
                  <a:pt x="515" y="350"/>
                </a:lnTo>
                <a:lnTo>
                  <a:pt x="512" y="349"/>
                </a:lnTo>
                <a:lnTo>
                  <a:pt x="512" y="349"/>
                </a:lnTo>
                <a:lnTo>
                  <a:pt x="511" y="347"/>
                </a:lnTo>
                <a:lnTo>
                  <a:pt x="511" y="344"/>
                </a:lnTo>
                <a:lnTo>
                  <a:pt x="509" y="334"/>
                </a:lnTo>
                <a:lnTo>
                  <a:pt x="506" y="322"/>
                </a:lnTo>
                <a:lnTo>
                  <a:pt x="503" y="316"/>
                </a:lnTo>
                <a:lnTo>
                  <a:pt x="500" y="311"/>
                </a:lnTo>
                <a:lnTo>
                  <a:pt x="500" y="311"/>
                </a:lnTo>
                <a:lnTo>
                  <a:pt x="491" y="304"/>
                </a:lnTo>
                <a:lnTo>
                  <a:pt x="484" y="300"/>
                </a:lnTo>
                <a:lnTo>
                  <a:pt x="478" y="299"/>
                </a:lnTo>
                <a:lnTo>
                  <a:pt x="473" y="299"/>
                </a:lnTo>
                <a:lnTo>
                  <a:pt x="423" y="299"/>
                </a:lnTo>
                <a:lnTo>
                  <a:pt x="423" y="299"/>
                </a:lnTo>
                <a:lnTo>
                  <a:pt x="429" y="276"/>
                </a:lnTo>
                <a:lnTo>
                  <a:pt x="429" y="276"/>
                </a:lnTo>
                <a:lnTo>
                  <a:pt x="430" y="261"/>
                </a:lnTo>
                <a:lnTo>
                  <a:pt x="431" y="250"/>
                </a:lnTo>
                <a:lnTo>
                  <a:pt x="431" y="250"/>
                </a:lnTo>
                <a:lnTo>
                  <a:pt x="432" y="249"/>
                </a:lnTo>
                <a:lnTo>
                  <a:pt x="438" y="247"/>
                </a:lnTo>
                <a:lnTo>
                  <a:pt x="443" y="243"/>
                </a:lnTo>
                <a:lnTo>
                  <a:pt x="444" y="240"/>
                </a:lnTo>
                <a:lnTo>
                  <a:pt x="446" y="238"/>
                </a:lnTo>
                <a:lnTo>
                  <a:pt x="446" y="238"/>
                </a:lnTo>
                <a:lnTo>
                  <a:pt x="446" y="228"/>
                </a:lnTo>
                <a:lnTo>
                  <a:pt x="444" y="216"/>
                </a:lnTo>
                <a:lnTo>
                  <a:pt x="443" y="203"/>
                </a:lnTo>
                <a:lnTo>
                  <a:pt x="443" y="203"/>
                </a:lnTo>
                <a:lnTo>
                  <a:pt x="444" y="203"/>
                </a:lnTo>
                <a:lnTo>
                  <a:pt x="448" y="201"/>
                </a:lnTo>
                <a:lnTo>
                  <a:pt x="450" y="198"/>
                </a:lnTo>
                <a:lnTo>
                  <a:pt x="450" y="196"/>
                </a:lnTo>
                <a:lnTo>
                  <a:pt x="450" y="193"/>
                </a:lnTo>
                <a:lnTo>
                  <a:pt x="450" y="193"/>
                </a:lnTo>
                <a:lnTo>
                  <a:pt x="448" y="186"/>
                </a:lnTo>
                <a:lnTo>
                  <a:pt x="446" y="180"/>
                </a:lnTo>
                <a:lnTo>
                  <a:pt x="441" y="170"/>
                </a:lnTo>
                <a:lnTo>
                  <a:pt x="441" y="170"/>
                </a:lnTo>
                <a:lnTo>
                  <a:pt x="436" y="161"/>
                </a:lnTo>
                <a:lnTo>
                  <a:pt x="431" y="151"/>
                </a:lnTo>
                <a:lnTo>
                  <a:pt x="418" y="136"/>
                </a:lnTo>
                <a:lnTo>
                  <a:pt x="481" y="136"/>
                </a:lnTo>
                <a:lnTo>
                  <a:pt x="481" y="136"/>
                </a:lnTo>
                <a:lnTo>
                  <a:pt x="495" y="126"/>
                </a:lnTo>
                <a:lnTo>
                  <a:pt x="507" y="117"/>
                </a:lnTo>
                <a:lnTo>
                  <a:pt x="520" y="111"/>
                </a:lnTo>
                <a:lnTo>
                  <a:pt x="520" y="111"/>
                </a:lnTo>
                <a:lnTo>
                  <a:pt x="544" y="103"/>
                </a:lnTo>
                <a:lnTo>
                  <a:pt x="556" y="99"/>
                </a:lnTo>
                <a:lnTo>
                  <a:pt x="556" y="99"/>
                </a:lnTo>
                <a:lnTo>
                  <a:pt x="520" y="39"/>
                </a:lnTo>
                <a:lnTo>
                  <a:pt x="520" y="39"/>
                </a:lnTo>
                <a:lnTo>
                  <a:pt x="517" y="38"/>
                </a:lnTo>
                <a:lnTo>
                  <a:pt x="509" y="34"/>
                </a:lnTo>
                <a:lnTo>
                  <a:pt x="489" y="26"/>
                </a:lnTo>
                <a:lnTo>
                  <a:pt x="453" y="13"/>
                </a:lnTo>
                <a:lnTo>
                  <a:pt x="453" y="13"/>
                </a:lnTo>
                <a:lnTo>
                  <a:pt x="432" y="9"/>
                </a:lnTo>
                <a:lnTo>
                  <a:pt x="391" y="6"/>
                </a:lnTo>
                <a:lnTo>
                  <a:pt x="317" y="0"/>
                </a:lnTo>
                <a:lnTo>
                  <a:pt x="317" y="0"/>
                </a:lnTo>
                <a:lnTo>
                  <a:pt x="293" y="1"/>
                </a:lnTo>
                <a:lnTo>
                  <a:pt x="264" y="3"/>
                </a:lnTo>
                <a:lnTo>
                  <a:pt x="237" y="7"/>
                </a:lnTo>
                <a:lnTo>
                  <a:pt x="218" y="10"/>
                </a:lnTo>
                <a:lnTo>
                  <a:pt x="218" y="10"/>
                </a:lnTo>
                <a:lnTo>
                  <a:pt x="206" y="14"/>
                </a:lnTo>
                <a:lnTo>
                  <a:pt x="186" y="21"/>
                </a:lnTo>
                <a:lnTo>
                  <a:pt x="131" y="44"/>
                </a:lnTo>
                <a:lnTo>
                  <a:pt x="54" y="77"/>
                </a:lnTo>
                <a:lnTo>
                  <a:pt x="54" y="77"/>
                </a:lnTo>
                <a:lnTo>
                  <a:pt x="51" y="79"/>
                </a:lnTo>
                <a:lnTo>
                  <a:pt x="45" y="85"/>
                </a:lnTo>
                <a:lnTo>
                  <a:pt x="30" y="104"/>
                </a:lnTo>
                <a:lnTo>
                  <a:pt x="16" y="123"/>
                </a:lnTo>
                <a:lnTo>
                  <a:pt x="7" y="136"/>
                </a:lnTo>
                <a:lnTo>
                  <a:pt x="7" y="136"/>
                </a:lnTo>
                <a:lnTo>
                  <a:pt x="5" y="144"/>
                </a:lnTo>
                <a:lnTo>
                  <a:pt x="3" y="154"/>
                </a:lnTo>
                <a:lnTo>
                  <a:pt x="0" y="166"/>
                </a:lnTo>
                <a:lnTo>
                  <a:pt x="0" y="166"/>
                </a:lnTo>
                <a:lnTo>
                  <a:pt x="54" y="163"/>
                </a:lnTo>
                <a:lnTo>
                  <a:pt x="54" y="163"/>
                </a:lnTo>
                <a:lnTo>
                  <a:pt x="82" y="163"/>
                </a:lnTo>
                <a:lnTo>
                  <a:pt x="118" y="166"/>
                </a:lnTo>
                <a:lnTo>
                  <a:pt x="164" y="168"/>
                </a:lnTo>
                <a:lnTo>
                  <a:pt x="188" y="168"/>
                </a:lnTo>
                <a:lnTo>
                  <a:pt x="263" y="158"/>
                </a:lnTo>
                <a:lnTo>
                  <a:pt x="275" y="316"/>
                </a:lnTo>
                <a:lnTo>
                  <a:pt x="275" y="316"/>
                </a:lnTo>
                <a:lnTo>
                  <a:pt x="269" y="327"/>
                </a:lnTo>
                <a:lnTo>
                  <a:pt x="264" y="335"/>
                </a:lnTo>
                <a:lnTo>
                  <a:pt x="258" y="341"/>
                </a:lnTo>
                <a:lnTo>
                  <a:pt x="258" y="341"/>
                </a:lnTo>
                <a:lnTo>
                  <a:pt x="255" y="344"/>
                </a:lnTo>
                <a:lnTo>
                  <a:pt x="253" y="346"/>
                </a:lnTo>
                <a:lnTo>
                  <a:pt x="248" y="355"/>
                </a:lnTo>
                <a:lnTo>
                  <a:pt x="242" y="371"/>
                </a:lnTo>
                <a:lnTo>
                  <a:pt x="242" y="371"/>
                </a:lnTo>
                <a:lnTo>
                  <a:pt x="240" y="382"/>
                </a:lnTo>
                <a:lnTo>
                  <a:pt x="237" y="397"/>
                </a:lnTo>
                <a:lnTo>
                  <a:pt x="235" y="415"/>
                </a:lnTo>
                <a:lnTo>
                  <a:pt x="235" y="415"/>
                </a:lnTo>
                <a:lnTo>
                  <a:pt x="227" y="417"/>
                </a:lnTo>
                <a:lnTo>
                  <a:pt x="221" y="420"/>
                </a:lnTo>
                <a:lnTo>
                  <a:pt x="218" y="421"/>
                </a:lnTo>
                <a:lnTo>
                  <a:pt x="218" y="423"/>
                </a:lnTo>
                <a:lnTo>
                  <a:pt x="218" y="423"/>
                </a:lnTo>
                <a:lnTo>
                  <a:pt x="221" y="438"/>
                </a:lnTo>
                <a:lnTo>
                  <a:pt x="221" y="438"/>
                </a:lnTo>
                <a:lnTo>
                  <a:pt x="218" y="447"/>
                </a:lnTo>
                <a:lnTo>
                  <a:pt x="216" y="454"/>
                </a:lnTo>
                <a:lnTo>
                  <a:pt x="216" y="454"/>
                </a:lnTo>
                <a:lnTo>
                  <a:pt x="213" y="457"/>
                </a:lnTo>
                <a:lnTo>
                  <a:pt x="210" y="460"/>
                </a:lnTo>
                <a:lnTo>
                  <a:pt x="207" y="464"/>
                </a:lnTo>
                <a:lnTo>
                  <a:pt x="206" y="467"/>
                </a:lnTo>
                <a:lnTo>
                  <a:pt x="206" y="469"/>
                </a:lnTo>
                <a:lnTo>
                  <a:pt x="208" y="473"/>
                </a:lnTo>
                <a:lnTo>
                  <a:pt x="208" y="473"/>
                </a:lnTo>
                <a:lnTo>
                  <a:pt x="212" y="476"/>
                </a:lnTo>
                <a:lnTo>
                  <a:pt x="216" y="479"/>
                </a:lnTo>
                <a:lnTo>
                  <a:pt x="219" y="481"/>
                </a:lnTo>
                <a:lnTo>
                  <a:pt x="221" y="482"/>
                </a:lnTo>
                <a:lnTo>
                  <a:pt x="221" y="482"/>
                </a:lnTo>
                <a:lnTo>
                  <a:pt x="222" y="486"/>
                </a:lnTo>
                <a:lnTo>
                  <a:pt x="223" y="493"/>
                </a:lnTo>
                <a:lnTo>
                  <a:pt x="224" y="498"/>
                </a:lnTo>
                <a:lnTo>
                  <a:pt x="227" y="501"/>
                </a:lnTo>
                <a:lnTo>
                  <a:pt x="230" y="504"/>
                </a:lnTo>
                <a:lnTo>
                  <a:pt x="235" y="506"/>
                </a:lnTo>
                <a:lnTo>
                  <a:pt x="235" y="506"/>
                </a:lnTo>
                <a:lnTo>
                  <a:pt x="241" y="509"/>
                </a:lnTo>
                <a:lnTo>
                  <a:pt x="246" y="509"/>
                </a:lnTo>
                <a:lnTo>
                  <a:pt x="252" y="507"/>
                </a:lnTo>
                <a:lnTo>
                  <a:pt x="257" y="506"/>
                </a:lnTo>
                <a:lnTo>
                  <a:pt x="261" y="504"/>
                </a:lnTo>
                <a:lnTo>
                  <a:pt x="266" y="500"/>
                </a:lnTo>
                <a:lnTo>
                  <a:pt x="270" y="497"/>
                </a:lnTo>
                <a:lnTo>
                  <a:pt x="272" y="492"/>
                </a:lnTo>
                <a:lnTo>
                  <a:pt x="272" y="492"/>
                </a:lnTo>
                <a:lnTo>
                  <a:pt x="275" y="483"/>
                </a:lnTo>
                <a:lnTo>
                  <a:pt x="276" y="477"/>
                </a:lnTo>
                <a:lnTo>
                  <a:pt x="277" y="474"/>
                </a:lnTo>
                <a:lnTo>
                  <a:pt x="277" y="473"/>
                </a:lnTo>
                <a:lnTo>
                  <a:pt x="277" y="473"/>
                </a:lnTo>
                <a:lnTo>
                  <a:pt x="283" y="469"/>
                </a:ln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close/>
                <a:moveTo>
                  <a:pt x="275" y="154"/>
                </a:moveTo>
                <a:lnTo>
                  <a:pt x="322" y="146"/>
                </a:lnTo>
                <a:lnTo>
                  <a:pt x="322" y="146"/>
                </a:lnTo>
                <a:lnTo>
                  <a:pt x="312" y="163"/>
                </a:lnTo>
                <a:lnTo>
                  <a:pt x="305" y="176"/>
                </a:lnTo>
                <a:lnTo>
                  <a:pt x="302" y="185"/>
                </a:lnTo>
                <a:lnTo>
                  <a:pt x="302" y="185"/>
                </a:lnTo>
                <a:lnTo>
                  <a:pt x="302" y="190"/>
                </a:lnTo>
                <a:lnTo>
                  <a:pt x="304" y="196"/>
                </a:lnTo>
                <a:lnTo>
                  <a:pt x="305" y="203"/>
                </a:lnTo>
                <a:lnTo>
                  <a:pt x="305" y="203"/>
                </a:lnTo>
                <a:lnTo>
                  <a:pt x="301" y="209"/>
                </a:lnTo>
                <a:lnTo>
                  <a:pt x="298" y="220"/>
                </a:lnTo>
                <a:lnTo>
                  <a:pt x="298" y="220"/>
                </a:lnTo>
                <a:lnTo>
                  <a:pt x="296" y="225"/>
                </a:lnTo>
                <a:lnTo>
                  <a:pt x="296" y="228"/>
                </a:lnTo>
                <a:lnTo>
                  <a:pt x="300" y="235"/>
                </a:lnTo>
                <a:lnTo>
                  <a:pt x="300" y="235"/>
                </a:lnTo>
                <a:lnTo>
                  <a:pt x="304" y="239"/>
                </a:lnTo>
                <a:lnTo>
                  <a:pt x="310" y="244"/>
                </a:lnTo>
                <a:lnTo>
                  <a:pt x="317" y="250"/>
                </a:lnTo>
                <a:lnTo>
                  <a:pt x="317" y="250"/>
                </a:lnTo>
                <a:lnTo>
                  <a:pt x="320" y="251"/>
                </a:lnTo>
                <a:lnTo>
                  <a:pt x="323" y="252"/>
                </a:lnTo>
                <a:lnTo>
                  <a:pt x="324" y="255"/>
                </a:lnTo>
                <a:lnTo>
                  <a:pt x="324" y="255"/>
                </a:lnTo>
                <a:lnTo>
                  <a:pt x="325" y="257"/>
                </a:lnTo>
                <a:lnTo>
                  <a:pt x="326" y="259"/>
                </a:lnTo>
                <a:lnTo>
                  <a:pt x="326" y="261"/>
                </a:lnTo>
                <a:lnTo>
                  <a:pt x="326" y="262"/>
                </a:lnTo>
                <a:lnTo>
                  <a:pt x="325" y="263"/>
                </a:lnTo>
                <a:lnTo>
                  <a:pt x="322" y="264"/>
                </a:lnTo>
                <a:lnTo>
                  <a:pt x="322" y="264"/>
                </a:lnTo>
                <a:lnTo>
                  <a:pt x="312" y="268"/>
                </a:lnTo>
                <a:lnTo>
                  <a:pt x="310" y="269"/>
                </a:lnTo>
                <a:lnTo>
                  <a:pt x="310" y="269"/>
                </a:lnTo>
                <a:lnTo>
                  <a:pt x="324" y="274"/>
                </a:lnTo>
                <a:lnTo>
                  <a:pt x="324" y="274"/>
                </a:lnTo>
                <a:lnTo>
                  <a:pt x="323" y="275"/>
                </a:lnTo>
                <a:lnTo>
                  <a:pt x="323" y="276"/>
                </a:lnTo>
                <a:lnTo>
                  <a:pt x="322" y="280"/>
                </a:lnTo>
                <a:lnTo>
                  <a:pt x="334" y="285"/>
                </a:lnTo>
                <a:lnTo>
                  <a:pt x="342" y="290"/>
                </a:lnTo>
                <a:lnTo>
                  <a:pt x="344" y="302"/>
                </a:lnTo>
                <a:lnTo>
                  <a:pt x="282" y="311"/>
                </a:lnTo>
                <a:lnTo>
                  <a:pt x="270" y="156"/>
                </a:lnTo>
                <a:lnTo>
                  <a:pt x="275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32C3F9C8-D2F1-452B-ADF5-E163134EB64C}"/>
              </a:ext>
            </a:extLst>
          </p:cNvPr>
          <p:cNvSpPr>
            <a:spLocks/>
          </p:cNvSpPr>
          <p:nvPr/>
        </p:nvSpPr>
        <p:spPr bwMode="auto">
          <a:xfrm>
            <a:off x="6379631" y="2651030"/>
            <a:ext cx="991585" cy="1827953"/>
          </a:xfrm>
          <a:custGeom>
            <a:avLst/>
            <a:gdLst>
              <a:gd name="T0" fmla="*/ 123 w 658"/>
              <a:gd name="T1" fmla="*/ 140 h 1213"/>
              <a:gd name="T2" fmla="*/ 158 w 658"/>
              <a:gd name="T3" fmla="*/ 31 h 1213"/>
              <a:gd name="T4" fmla="*/ 413 w 658"/>
              <a:gd name="T5" fmla="*/ 0 h 1213"/>
              <a:gd name="T6" fmla="*/ 467 w 658"/>
              <a:gd name="T7" fmla="*/ 34 h 1213"/>
              <a:gd name="T8" fmla="*/ 507 w 658"/>
              <a:gd name="T9" fmla="*/ 43 h 1213"/>
              <a:gd name="T10" fmla="*/ 547 w 658"/>
              <a:gd name="T11" fmla="*/ 66 h 1213"/>
              <a:gd name="T12" fmla="*/ 621 w 658"/>
              <a:gd name="T13" fmla="*/ 139 h 1213"/>
              <a:gd name="T14" fmla="*/ 648 w 658"/>
              <a:gd name="T15" fmla="*/ 222 h 1213"/>
              <a:gd name="T16" fmla="*/ 631 w 658"/>
              <a:gd name="T17" fmla="*/ 293 h 1213"/>
              <a:gd name="T18" fmla="*/ 419 w 658"/>
              <a:gd name="T19" fmla="*/ 278 h 1213"/>
              <a:gd name="T20" fmla="*/ 425 w 658"/>
              <a:gd name="T21" fmla="*/ 331 h 1213"/>
              <a:gd name="T22" fmla="*/ 426 w 658"/>
              <a:gd name="T23" fmla="*/ 388 h 1213"/>
              <a:gd name="T24" fmla="*/ 434 w 658"/>
              <a:gd name="T25" fmla="*/ 450 h 1213"/>
              <a:gd name="T26" fmla="*/ 417 w 658"/>
              <a:gd name="T27" fmla="*/ 489 h 1213"/>
              <a:gd name="T28" fmla="*/ 395 w 658"/>
              <a:gd name="T29" fmla="*/ 489 h 1213"/>
              <a:gd name="T30" fmla="*/ 371 w 658"/>
              <a:gd name="T31" fmla="*/ 469 h 1213"/>
              <a:gd name="T32" fmla="*/ 384 w 658"/>
              <a:gd name="T33" fmla="*/ 569 h 1213"/>
              <a:gd name="T34" fmla="*/ 383 w 658"/>
              <a:gd name="T35" fmla="*/ 662 h 1213"/>
              <a:gd name="T36" fmla="*/ 366 w 658"/>
              <a:gd name="T37" fmla="*/ 789 h 1213"/>
              <a:gd name="T38" fmla="*/ 360 w 658"/>
              <a:gd name="T39" fmla="*/ 988 h 1213"/>
              <a:gd name="T40" fmla="*/ 349 w 658"/>
              <a:gd name="T41" fmla="*/ 1074 h 1213"/>
              <a:gd name="T42" fmla="*/ 324 w 658"/>
              <a:gd name="T43" fmla="*/ 1155 h 1213"/>
              <a:gd name="T44" fmla="*/ 330 w 658"/>
              <a:gd name="T45" fmla="*/ 1194 h 1213"/>
              <a:gd name="T46" fmla="*/ 302 w 658"/>
              <a:gd name="T47" fmla="*/ 1213 h 1213"/>
              <a:gd name="T48" fmla="*/ 281 w 658"/>
              <a:gd name="T49" fmla="*/ 1203 h 1213"/>
              <a:gd name="T50" fmla="*/ 275 w 658"/>
              <a:gd name="T51" fmla="*/ 1165 h 1213"/>
              <a:gd name="T52" fmla="*/ 280 w 658"/>
              <a:gd name="T53" fmla="*/ 1106 h 1213"/>
              <a:gd name="T54" fmla="*/ 274 w 658"/>
              <a:gd name="T55" fmla="*/ 838 h 1213"/>
              <a:gd name="T56" fmla="*/ 268 w 658"/>
              <a:gd name="T57" fmla="*/ 736 h 1213"/>
              <a:gd name="T58" fmla="*/ 245 w 658"/>
              <a:gd name="T59" fmla="*/ 719 h 1213"/>
              <a:gd name="T60" fmla="*/ 223 w 658"/>
              <a:gd name="T61" fmla="*/ 871 h 1213"/>
              <a:gd name="T62" fmla="*/ 215 w 658"/>
              <a:gd name="T63" fmla="*/ 987 h 1213"/>
              <a:gd name="T64" fmla="*/ 217 w 658"/>
              <a:gd name="T65" fmla="*/ 1095 h 1213"/>
              <a:gd name="T66" fmla="*/ 223 w 658"/>
              <a:gd name="T67" fmla="*/ 1143 h 1213"/>
              <a:gd name="T68" fmla="*/ 188 w 658"/>
              <a:gd name="T69" fmla="*/ 1153 h 1213"/>
              <a:gd name="T70" fmla="*/ 159 w 658"/>
              <a:gd name="T71" fmla="*/ 1129 h 1213"/>
              <a:gd name="T72" fmla="*/ 140 w 658"/>
              <a:gd name="T73" fmla="*/ 1114 h 1213"/>
              <a:gd name="T74" fmla="*/ 166 w 658"/>
              <a:gd name="T75" fmla="*/ 1088 h 1213"/>
              <a:gd name="T76" fmla="*/ 168 w 658"/>
              <a:gd name="T77" fmla="*/ 1054 h 1213"/>
              <a:gd name="T78" fmla="*/ 152 w 658"/>
              <a:gd name="T79" fmla="*/ 1044 h 1213"/>
              <a:gd name="T80" fmla="*/ 142 w 658"/>
              <a:gd name="T81" fmla="*/ 928 h 1213"/>
              <a:gd name="T82" fmla="*/ 132 w 658"/>
              <a:gd name="T83" fmla="*/ 650 h 1213"/>
              <a:gd name="T84" fmla="*/ 64 w 658"/>
              <a:gd name="T85" fmla="*/ 637 h 1213"/>
              <a:gd name="T86" fmla="*/ 2 w 658"/>
              <a:gd name="T87" fmla="*/ 605 h 1213"/>
              <a:gd name="T88" fmla="*/ 47 w 658"/>
              <a:gd name="T89" fmla="*/ 547 h 1213"/>
              <a:gd name="T90" fmla="*/ 85 w 658"/>
              <a:gd name="T91" fmla="*/ 487 h 1213"/>
              <a:gd name="T92" fmla="*/ 105 w 658"/>
              <a:gd name="T93" fmla="*/ 441 h 1213"/>
              <a:gd name="T94" fmla="*/ 74 w 658"/>
              <a:gd name="T95" fmla="*/ 421 h 1213"/>
              <a:gd name="T96" fmla="*/ 76 w 658"/>
              <a:gd name="T97" fmla="*/ 386 h 1213"/>
              <a:gd name="T98" fmla="*/ 101 w 658"/>
              <a:gd name="T99" fmla="*/ 373 h 1213"/>
              <a:gd name="T100" fmla="*/ 115 w 658"/>
              <a:gd name="T101" fmla="*/ 331 h 1213"/>
              <a:gd name="T102" fmla="*/ 121 w 658"/>
              <a:gd name="T103" fmla="*/ 270 h 1213"/>
              <a:gd name="T104" fmla="*/ 130 w 658"/>
              <a:gd name="T105" fmla="*/ 245 h 1213"/>
              <a:gd name="T106" fmla="*/ 159 w 658"/>
              <a:gd name="T107" fmla="*/ 220 h 1213"/>
              <a:gd name="T108" fmla="*/ 199 w 658"/>
              <a:gd name="T109" fmla="*/ 216 h 1213"/>
              <a:gd name="T110" fmla="*/ 212 w 658"/>
              <a:gd name="T111" fmla="*/ 211 h 1213"/>
              <a:gd name="T112" fmla="*/ 221 w 658"/>
              <a:gd name="T113" fmla="*/ 202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8" h="1213">
                <a:moveTo>
                  <a:pt x="216" y="199"/>
                </a:moveTo>
                <a:lnTo>
                  <a:pt x="216" y="199"/>
                </a:lnTo>
                <a:lnTo>
                  <a:pt x="168" y="183"/>
                </a:lnTo>
                <a:lnTo>
                  <a:pt x="123" y="164"/>
                </a:lnTo>
                <a:lnTo>
                  <a:pt x="123" y="164"/>
                </a:lnTo>
                <a:lnTo>
                  <a:pt x="123" y="140"/>
                </a:lnTo>
                <a:lnTo>
                  <a:pt x="122" y="120"/>
                </a:lnTo>
                <a:lnTo>
                  <a:pt x="119" y="101"/>
                </a:lnTo>
                <a:lnTo>
                  <a:pt x="119" y="101"/>
                </a:lnTo>
                <a:lnTo>
                  <a:pt x="111" y="49"/>
                </a:lnTo>
                <a:lnTo>
                  <a:pt x="111" y="49"/>
                </a:lnTo>
                <a:lnTo>
                  <a:pt x="158" y="31"/>
                </a:lnTo>
                <a:lnTo>
                  <a:pt x="193" y="18"/>
                </a:lnTo>
                <a:lnTo>
                  <a:pt x="212" y="8"/>
                </a:lnTo>
                <a:lnTo>
                  <a:pt x="212" y="8"/>
                </a:lnTo>
                <a:lnTo>
                  <a:pt x="222" y="3"/>
                </a:lnTo>
                <a:lnTo>
                  <a:pt x="224" y="2"/>
                </a:lnTo>
                <a:lnTo>
                  <a:pt x="413" y="0"/>
                </a:lnTo>
                <a:lnTo>
                  <a:pt x="413" y="0"/>
                </a:lnTo>
                <a:lnTo>
                  <a:pt x="429" y="13"/>
                </a:lnTo>
                <a:lnTo>
                  <a:pt x="444" y="22"/>
                </a:lnTo>
                <a:lnTo>
                  <a:pt x="460" y="32"/>
                </a:lnTo>
                <a:lnTo>
                  <a:pt x="460" y="32"/>
                </a:lnTo>
                <a:lnTo>
                  <a:pt x="467" y="34"/>
                </a:lnTo>
                <a:lnTo>
                  <a:pt x="475" y="37"/>
                </a:lnTo>
                <a:lnTo>
                  <a:pt x="490" y="39"/>
                </a:lnTo>
                <a:lnTo>
                  <a:pt x="506" y="41"/>
                </a:lnTo>
                <a:lnTo>
                  <a:pt x="506" y="41"/>
                </a:lnTo>
                <a:lnTo>
                  <a:pt x="506" y="42"/>
                </a:lnTo>
                <a:lnTo>
                  <a:pt x="507" y="43"/>
                </a:lnTo>
                <a:lnTo>
                  <a:pt x="508" y="47"/>
                </a:lnTo>
                <a:lnTo>
                  <a:pt x="513" y="49"/>
                </a:lnTo>
                <a:lnTo>
                  <a:pt x="520" y="54"/>
                </a:lnTo>
                <a:lnTo>
                  <a:pt x="531" y="60"/>
                </a:lnTo>
                <a:lnTo>
                  <a:pt x="547" y="66"/>
                </a:lnTo>
                <a:lnTo>
                  <a:pt x="547" y="66"/>
                </a:lnTo>
                <a:lnTo>
                  <a:pt x="588" y="84"/>
                </a:lnTo>
                <a:lnTo>
                  <a:pt x="594" y="86"/>
                </a:lnTo>
                <a:lnTo>
                  <a:pt x="594" y="86"/>
                </a:lnTo>
                <a:lnTo>
                  <a:pt x="605" y="110"/>
                </a:lnTo>
                <a:lnTo>
                  <a:pt x="615" y="130"/>
                </a:lnTo>
                <a:lnTo>
                  <a:pt x="621" y="139"/>
                </a:lnTo>
                <a:lnTo>
                  <a:pt x="627" y="148"/>
                </a:lnTo>
                <a:lnTo>
                  <a:pt x="627" y="148"/>
                </a:lnTo>
                <a:lnTo>
                  <a:pt x="648" y="171"/>
                </a:lnTo>
                <a:lnTo>
                  <a:pt x="658" y="205"/>
                </a:lnTo>
                <a:lnTo>
                  <a:pt x="658" y="205"/>
                </a:lnTo>
                <a:lnTo>
                  <a:pt x="648" y="222"/>
                </a:lnTo>
                <a:lnTo>
                  <a:pt x="641" y="237"/>
                </a:lnTo>
                <a:lnTo>
                  <a:pt x="638" y="245"/>
                </a:lnTo>
                <a:lnTo>
                  <a:pt x="637" y="252"/>
                </a:lnTo>
                <a:lnTo>
                  <a:pt x="637" y="252"/>
                </a:lnTo>
                <a:lnTo>
                  <a:pt x="631" y="293"/>
                </a:lnTo>
                <a:lnTo>
                  <a:pt x="631" y="293"/>
                </a:lnTo>
                <a:lnTo>
                  <a:pt x="583" y="286"/>
                </a:lnTo>
                <a:lnTo>
                  <a:pt x="512" y="278"/>
                </a:lnTo>
                <a:lnTo>
                  <a:pt x="512" y="278"/>
                </a:lnTo>
                <a:lnTo>
                  <a:pt x="484" y="276"/>
                </a:lnTo>
                <a:lnTo>
                  <a:pt x="453" y="278"/>
                </a:lnTo>
                <a:lnTo>
                  <a:pt x="419" y="278"/>
                </a:lnTo>
                <a:lnTo>
                  <a:pt x="419" y="278"/>
                </a:lnTo>
                <a:lnTo>
                  <a:pt x="423" y="298"/>
                </a:lnTo>
                <a:lnTo>
                  <a:pt x="425" y="316"/>
                </a:lnTo>
                <a:lnTo>
                  <a:pt x="425" y="323"/>
                </a:lnTo>
                <a:lnTo>
                  <a:pt x="425" y="331"/>
                </a:lnTo>
                <a:lnTo>
                  <a:pt x="425" y="331"/>
                </a:lnTo>
                <a:lnTo>
                  <a:pt x="423" y="341"/>
                </a:lnTo>
                <a:lnTo>
                  <a:pt x="422" y="350"/>
                </a:lnTo>
                <a:lnTo>
                  <a:pt x="422" y="365"/>
                </a:lnTo>
                <a:lnTo>
                  <a:pt x="422" y="365"/>
                </a:lnTo>
                <a:lnTo>
                  <a:pt x="423" y="375"/>
                </a:lnTo>
                <a:lnTo>
                  <a:pt x="426" y="388"/>
                </a:lnTo>
                <a:lnTo>
                  <a:pt x="429" y="400"/>
                </a:lnTo>
                <a:lnTo>
                  <a:pt x="430" y="409"/>
                </a:lnTo>
                <a:lnTo>
                  <a:pt x="430" y="409"/>
                </a:lnTo>
                <a:lnTo>
                  <a:pt x="432" y="428"/>
                </a:lnTo>
                <a:lnTo>
                  <a:pt x="434" y="441"/>
                </a:lnTo>
                <a:lnTo>
                  <a:pt x="434" y="450"/>
                </a:lnTo>
                <a:lnTo>
                  <a:pt x="434" y="450"/>
                </a:lnTo>
                <a:lnTo>
                  <a:pt x="432" y="458"/>
                </a:lnTo>
                <a:lnTo>
                  <a:pt x="429" y="473"/>
                </a:lnTo>
                <a:lnTo>
                  <a:pt x="426" y="479"/>
                </a:lnTo>
                <a:lnTo>
                  <a:pt x="423" y="485"/>
                </a:lnTo>
                <a:lnTo>
                  <a:pt x="417" y="489"/>
                </a:lnTo>
                <a:lnTo>
                  <a:pt x="411" y="493"/>
                </a:lnTo>
                <a:lnTo>
                  <a:pt x="411" y="493"/>
                </a:lnTo>
                <a:lnTo>
                  <a:pt x="406" y="493"/>
                </a:lnTo>
                <a:lnTo>
                  <a:pt x="402" y="493"/>
                </a:lnTo>
                <a:lnTo>
                  <a:pt x="399" y="492"/>
                </a:lnTo>
                <a:lnTo>
                  <a:pt x="395" y="489"/>
                </a:lnTo>
                <a:lnTo>
                  <a:pt x="389" y="483"/>
                </a:lnTo>
                <a:lnTo>
                  <a:pt x="383" y="476"/>
                </a:lnTo>
                <a:lnTo>
                  <a:pt x="375" y="463"/>
                </a:lnTo>
                <a:lnTo>
                  <a:pt x="372" y="458"/>
                </a:lnTo>
                <a:lnTo>
                  <a:pt x="372" y="458"/>
                </a:lnTo>
                <a:lnTo>
                  <a:pt x="371" y="469"/>
                </a:lnTo>
                <a:lnTo>
                  <a:pt x="369" y="493"/>
                </a:lnTo>
                <a:lnTo>
                  <a:pt x="364" y="528"/>
                </a:lnTo>
                <a:lnTo>
                  <a:pt x="364" y="528"/>
                </a:lnTo>
                <a:lnTo>
                  <a:pt x="367" y="535"/>
                </a:lnTo>
                <a:lnTo>
                  <a:pt x="373" y="550"/>
                </a:lnTo>
                <a:lnTo>
                  <a:pt x="384" y="569"/>
                </a:lnTo>
                <a:lnTo>
                  <a:pt x="378" y="577"/>
                </a:lnTo>
                <a:lnTo>
                  <a:pt x="378" y="577"/>
                </a:lnTo>
                <a:lnTo>
                  <a:pt x="379" y="589"/>
                </a:lnTo>
                <a:lnTo>
                  <a:pt x="383" y="621"/>
                </a:lnTo>
                <a:lnTo>
                  <a:pt x="383" y="640"/>
                </a:lnTo>
                <a:lnTo>
                  <a:pt x="383" y="662"/>
                </a:lnTo>
                <a:lnTo>
                  <a:pt x="382" y="683"/>
                </a:lnTo>
                <a:lnTo>
                  <a:pt x="378" y="705"/>
                </a:lnTo>
                <a:lnTo>
                  <a:pt x="378" y="705"/>
                </a:lnTo>
                <a:lnTo>
                  <a:pt x="375" y="727"/>
                </a:lnTo>
                <a:lnTo>
                  <a:pt x="371" y="747"/>
                </a:lnTo>
                <a:lnTo>
                  <a:pt x="366" y="789"/>
                </a:lnTo>
                <a:lnTo>
                  <a:pt x="364" y="825"/>
                </a:lnTo>
                <a:lnTo>
                  <a:pt x="364" y="851"/>
                </a:lnTo>
                <a:lnTo>
                  <a:pt x="364" y="851"/>
                </a:lnTo>
                <a:lnTo>
                  <a:pt x="364" y="883"/>
                </a:lnTo>
                <a:lnTo>
                  <a:pt x="363" y="935"/>
                </a:lnTo>
                <a:lnTo>
                  <a:pt x="360" y="988"/>
                </a:lnTo>
                <a:lnTo>
                  <a:pt x="358" y="1008"/>
                </a:lnTo>
                <a:lnTo>
                  <a:pt x="355" y="1021"/>
                </a:lnTo>
                <a:lnTo>
                  <a:pt x="355" y="1021"/>
                </a:lnTo>
                <a:lnTo>
                  <a:pt x="353" y="1032"/>
                </a:lnTo>
                <a:lnTo>
                  <a:pt x="351" y="1046"/>
                </a:lnTo>
                <a:lnTo>
                  <a:pt x="349" y="1074"/>
                </a:lnTo>
                <a:lnTo>
                  <a:pt x="349" y="1098"/>
                </a:lnTo>
                <a:lnTo>
                  <a:pt x="349" y="1108"/>
                </a:lnTo>
                <a:lnTo>
                  <a:pt x="321" y="1108"/>
                </a:lnTo>
                <a:lnTo>
                  <a:pt x="323" y="1151"/>
                </a:lnTo>
                <a:lnTo>
                  <a:pt x="323" y="1151"/>
                </a:lnTo>
                <a:lnTo>
                  <a:pt x="324" y="1155"/>
                </a:lnTo>
                <a:lnTo>
                  <a:pt x="328" y="1162"/>
                </a:lnTo>
                <a:lnTo>
                  <a:pt x="331" y="1173"/>
                </a:lnTo>
                <a:lnTo>
                  <a:pt x="331" y="1180"/>
                </a:lnTo>
                <a:lnTo>
                  <a:pt x="331" y="1186"/>
                </a:lnTo>
                <a:lnTo>
                  <a:pt x="331" y="1186"/>
                </a:lnTo>
                <a:lnTo>
                  <a:pt x="330" y="1194"/>
                </a:lnTo>
                <a:lnTo>
                  <a:pt x="328" y="1198"/>
                </a:lnTo>
                <a:lnTo>
                  <a:pt x="324" y="1203"/>
                </a:lnTo>
                <a:lnTo>
                  <a:pt x="319" y="1207"/>
                </a:lnTo>
                <a:lnTo>
                  <a:pt x="313" y="1209"/>
                </a:lnTo>
                <a:lnTo>
                  <a:pt x="307" y="1212"/>
                </a:lnTo>
                <a:lnTo>
                  <a:pt x="302" y="1213"/>
                </a:lnTo>
                <a:lnTo>
                  <a:pt x="296" y="1213"/>
                </a:lnTo>
                <a:lnTo>
                  <a:pt x="296" y="1213"/>
                </a:lnTo>
                <a:lnTo>
                  <a:pt x="293" y="1212"/>
                </a:lnTo>
                <a:lnTo>
                  <a:pt x="288" y="1209"/>
                </a:lnTo>
                <a:lnTo>
                  <a:pt x="284" y="1207"/>
                </a:lnTo>
                <a:lnTo>
                  <a:pt x="281" y="1203"/>
                </a:lnTo>
                <a:lnTo>
                  <a:pt x="276" y="1195"/>
                </a:lnTo>
                <a:lnTo>
                  <a:pt x="274" y="1186"/>
                </a:lnTo>
                <a:lnTo>
                  <a:pt x="274" y="1186"/>
                </a:lnTo>
                <a:lnTo>
                  <a:pt x="274" y="1183"/>
                </a:lnTo>
                <a:lnTo>
                  <a:pt x="274" y="1177"/>
                </a:lnTo>
                <a:lnTo>
                  <a:pt x="275" y="1165"/>
                </a:lnTo>
                <a:lnTo>
                  <a:pt x="276" y="1153"/>
                </a:lnTo>
                <a:lnTo>
                  <a:pt x="277" y="1147"/>
                </a:lnTo>
                <a:lnTo>
                  <a:pt x="277" y="1147"/>
                </a:lnTo>
                <a:lnTo>
                  <a:pt x="276" y="1138"/>
                </a:lnTo>
                <a:lnTo>
                  <a:pt x="277" y="1124"/>
                </a:lnTo>
                <a:lnTo>
                  <a:pt x="280" y="1106"/>
                </a:lnTo>
                <a:lnTo>
                  <a:pt x="280" y="1106"/>
                </a:lnTo>
                <a:lnTo>
                  <a:pt x="275" y="978"/>
                </a:lnTo>
                <a:lnTo>
                  <a:pt x="274" y="887"/>
                </a:lnTo>
                <a:lnTo>
                  <a:pt x="272" y="854"/>
                </a:lnTo>
                <a:lnTo>
                  <a:pt x="274" y="838"/>
                </a:lnTo>
                <a:lnTo>
                  <a:pt x="274" y="838"/>
                </a:lnTo>
                <a:lnTo>
                  <a:pt x="275" y="830"/>
                </a:lnTo>
                <a:lnTo>
                  <a:pt x="275" y="818"/>
                </a:lnTo>
                <a:lnTo>
                  <a:pt x="274" y="786"/>
                </a:lnTo>
                <a:lnTo>
                  <a:pt x="271" y="755"/>
                </a:lnTo>
                <a:lnTo>
                  <a:pt x="268" y="736"/>
                </a:lnTo>
                <a:lnTo>
                  <a:pt x="268" y="736"/>
                </a:lnTo>
                <a:lnTo>
                  <a:pt x="260" y="716"/>
                </a:lnTo>
                <a:lnTo>
                  <a:pt x="256" y="706"/>
                </a:lnTo>
                <a:lnTo>
                  <a:pt x="253" y="702"/>
                </a:lnTo>
                <a:lnTo>
                  <a:pt x="253" y="702"/>
                </a:lnTo>
                <a:lnTo>
                  <a:pt x="251" y="707"/>
                </a:lnTo>
                <a:lnTo>
                  <a:pt x="245" y="719"/>
                </a:lnTo>
                <a:lnTo>
                  <a:pt x="233" y="746"/>
                </a:lnTo>
                <a:lnTo>
                  <a:pt x="233" y="746"/>
                </a:lnTo>
                <a:lnTo>
                  <a:pt x="231" y="755"/>
                </a:lnTo>
                <a:lnTo>
                  <a:pt x="229" y="772"/>
                </a:lnTo>
                <a:lnTo>
                  <a:pt x="227" y="819"/>
                </a:lnTo>
                <a:lnTo>
                  <a:pt x="223" y="871"/>
                </a:lnTo>
                <a:lnTo>
                  <a:pt x="221" y="893"/>
                </a:lnTo>
                <a:lnTo>
                  <a:pt x="218" y="908"/>
                </a:lnTo>
                <a:lnTo>
                  <a:pt x="218" y="908"/>
                </a:lnTo>
                <a:lnTo>
                  <a:pt x="217" y="923"/>
                </a:lnTo>
                <a:lnTo>
                  <a:pt x="216" y="943"/>
                </a:lnTo>
                <a:lnTo>
                  <a:pt x="215" y="987"/>
                </a:lnTo>
                <a:lnTo>
                  <a:pt x="216" y="1042"/>
                </a:lnTo>
                <a:lnTo>
                  <a:pt x="207" y="1044"/>
                </a:lnTo>
                <a:lnTo>
                  <a:pt x="212" y="1091"/>
                </a:lnTo>
                <a:lnTo>
                  <a:pt x="212" y="1091"/>
                </a:lnTo>
                <a:lnTo>
                  <a:pt x="215" y="1091"/>
                </a:lnTo>
                <a:lnTo>
                  <a:pt x="217" y="1095"/>
                </a:lnTo>
                <a:lnTo>
                  <a:pt x="219" y="1102"/>
                </a:lnTo>
                <a:lnTo>
                  <a:pt x="221" y="1109"/>
                </a:lnTo>
                <a:lnTo>
                  <a:pt x="222" y="1117"/>
                </a:lnTo>
                <a:lnTo>
                  <a:pt x="222" y="1117"/>
                </a:lnTo>
                <a:lnTo>
                  <a:pt x="223" y="1132"/>
                </a:lnTo>
                <a:lnTo>
                  <a:pt x="223" y="1143"/>
                </a:lnTo>
                <a:lnTo>
                  <a:pt x="223" y="1147"/>
                </a:lnTo>
                <a:lnTo>
                  <a:pt x="221" y="1149"/>
                </a:lnTo>
                <a:lnTo>
                  <a:pt x="218" y="1151"/>
                </a:lnTo>
                <a:lnTo>
                  <a:pt x="212" y="1151"/>
                </a:lnTo>
                <a:lnTo>
                  <a:pt x="212" y="1151"/>
                </a:lnTo>
                <a:lnTo>
                  <a:pt x="188" y="1153"/>
                </a:lnTo>
                <a:lnTo>
                  <a:pt x="180" y="1153"/>
                </a:lnTo>
                <a:lnTo>
                  <a:pt x="175" y="1151"/>
                </a:lnTo>
                <a:lnTo>
                  <a:pt x="175" y="1151"/>
                </a:lnTo>
                <a:lnTo>
                  <a:pt x="169" y="1142"/>
                </a:lnTo>
                <a:lnTo>
                  <a:pt x="163" y="1133"/>
                </a:lnTo>
                <a:lnTo>
                  <a:pt x="159" y="1129"/>
                </a:lnTo>
                <a:lnTo>
                  <a:pt x="154" y="1126"/>
                </a:lnTo>
                <a:lnTo>
                  <a:pt x="154" y="1126"/>
                </a:lnTo>
                <a:lnTo>
                  <a:pt x="144" y="1118"/>
                </a:lnTo>
                <a:lnTo>
                  <a:pt x="141" y="1117"/>
                </a:lnTo>
                <a:lnTo>
                  <a:pt x="140" y="1114"/>
                </a:lnTo>
                <a:lnTo>
                  <a:pt x="140" y="1114"/>
                </a:lnTo>
                <a:lnTo>
                  <a:pt x="141" y="1112"/>
                </a:lnTo>
                <a:lnTo>
                  <a:pt x="145" y="1109"/>
                </a:lnTo>
                <a:lnTo>
                  <a:pt x="153" y="1101"/>
                </a:lnTo>
                <a:lnTo>
                  <a:pt x="163" y="1092"/>
                </a:lnTo>
                <a:lnTo>
                  <a:pt x="165" y="1090"/>
                </a:lnTo>
                <a:lnTo>
                  <a:pt x="166" y="1088"/>
                </a:lnTo>
                <a:lnTo>
                  <a:pt x="166" y="1088"/>
                </a:lnTo>
                <a:lnTo>
                  <a:pt x="166" y="1082"/>
                </a:lnTo>
                <a:lnTo>
                  <a:pt x="168" y="1070"/>
                </a:lnTo>
                <a:lnTo>
                  <a:pt x="169" y="1053"/>
                </a:lnTo>
                <a:lnTo>
                  <a:pt x="169" y="1053"/>
                </a:lnTo>
                <a:lnTo>
                  <a:pt x="168" y="1054"/>
                </a:lnTo>
                <a:lnTo>
                  <a:pt x="166" y="1055"/>
                </a:lnTo>
                <a:lnTo>
                  <a:pt x="164" y="1056"/>
                </a:lnTo>
                <a:lnTo>
                  <a:pt x="162" y="1055"/>
                </a:lnTo>
                <a:lnTo>
                  <a:pt x="159" y="1054"/>
                </a:lnTo>
                <a:lnTo>
                  <a:pt x="156" y="1050"/>
                </a:lnTo>
                <a:lnTo>
                  <a:pt x="152" y="1044"/>
                </a:lnTo>
                <a:lnTo>
                  <a:pt x="152" y="1044"/>
                </a:lnTo>
                <a:lnTo>
                  <a:pt x="146" y="1033"/>
                </a:lnTo>
                <a:lnTo>
                  <a:pt x="144" y="1026"/>
                </a:lnTo>
                <a:lnTo>
                  <a:pt x="144" y="1018"/>
                </a:lnTo>
                <a:lnTo>
                  <a:pt x="144" y="1018"/>
                </a:lnTo>
                <a:lnTo>
                  <a:pt x="142" y="928"/>
                </a:lnTo>
                <a:lnTo>
                  <a:pt x="141" y="864"/>
                </a:lnTo>
                <a:lnTo>
                  <a:pt x="140" y="830"/>
                </a:lnTo>
                <a:lnTo>
                  <a:pt x="140" y="830"/>
                </a:lnTo>
                <a:lnTo>
                  <a:pt x="136" y="735"/>
                </a:lnTo>
                <a:lnTo>
                  <a:pt x="133" y="676"/>
                </a:lnTo>
                <a:lnTo>
                  <a:pt x="132" y="650"/>
                </a:lnTo>
                <a:lnTo>
                  <a:pt x="132" y="650"/>
                </a:lnTo>
                <a:lnTo>
                  <a:pt x="110" y="648"/>
                </a:lnTo>
                <a:lnTo>
                  <a:pt x="92" y="646"/>
                </a:lnTo>
                <a:lnTo>
                  <a:pt x="80" y="644"/>
                </a:lnTo>
                <a:lnTo>
                  <a:pt x="80" y="644"/>
                </a:lnTo>
                <a:lnTo>
                  <a:pt x="64" y="637"/>
                </a:lnTo>
                <a:lnTo>
                  <a:pt x="42" y="628"/>
                </a:lnTo>
                <a:lnTo>
                  <a:pt x="15" y="615"/>
                </a:lnTo>
                <a:lnTo>
                  <a:pt x="15" y="615"/>
                </a:lnTo>
                <a:lnTo>
                  <a:pt x="8" y="611"/>
                </a:lnTo>
                <a:lnTo>
                  <a:pt x="3" y="607"/>
                </a:lnTo>
                <a:lnTo>
                  <a:pt x="2" y="605"/>
                </a:lnTo>
                <a:lnTo>
                  <a:pt x="0" y="604"/>
                </a:lnTo>
                <a:lnTo>
                  <a:pt x="0" y="604"/>
                </a:lnTo>
                <a:lnTo>
                  <a:pt x="3" y="599"/>
                </a:lnTo>
                <a:lnTo>
                  <a:pt x="9" y="592"/>
                </a:lnTo>
                <a:lnTo>
                  <a:pt x="28" y="571"/>
                </a:lnTo>
                <a:lnTo>
                  <a:pt x="47" y="547"/>
                </a:lnTo>
                <a:lnTo>
                  <a:pt x="56" y="536"/>
                </a:lnTo>
                <a:lnTo>
                  <a:pt x="62" y="528"/>
                </a:lnTo>
                <a:lnTo>
                  <a:pt x="62" y="528"/>
                </a:lnTo>
                <a:lnTo>
                  <a:pt x="76" y="504"/>
                </a:lnTo>
                <a:lnTo>
                  <a:pt x="82" y="495"/>
                </a:lnTo>
                <a:lnTo>
                  <a:pt x="85" y="487"/>
                </a:lnTo>
                <a:lnTo>
                  <a:pt x="85" y="487"/>
                </a:lnTo>
                <a:lnTo>
                  <a:pt x="89" y="475"/>
                </a:lnTo>
                <a:lnTo>
                  <a:pt x="97" y="459"/>
                </a:lnTo>
                <a:lnTo>
                  <a:pt x="105" y="441"/>
                </a:lnTo>
                <a:lnTo>
                  <a:pt x="105" y="441"/>
                </a:lnTo>
                <a:lnTo>
                  <a:pt x="105" y="441"/>
                </a:lnTo>
                <a:lnTo>
                  <a:pt x="104" y="441"/>
                </a:lnTo>
                <a:lnTo>
                  <a:pt x="100" y="440"/>
                </a:lnTo>
                <a:lnTo>
                  <a:pt x="94" y="435"/>
                </a:lnTo>
                <a:lnTo>
                  <a:pt x="94" y="435"/>
                </a:lnTo>
                <a:lnTo>
                  <a:pt x="80" y="424"/>
                </a:lnTo>
                <a:lnTo>
                  <a:pt x="74" y="421"/>
                </a:lnTo>
                <a:lnTo>
                  <a:pt x="74" y="421"/>
                </a:lnTo>
                <a:lnTo>
                  <a:pt x="73" y="405"/>
                </a:lnTo>
                <a:lnTo>
                  <a:pt x="74" y="394"/>
                </a:lnTo>
                <a:lnTo>
                  <a:pt x="75" y="390"/>
                </a:lnTo>
                <a:lnTo>
                  <a:pt x="76" y="386"/>
                </a:lnTo>
                <a:lnTo>
                  <a:pt x="76" y="386"/>
                </a:lnTo>
                <a:lnTo>
                  <a:pt x="79" y="384"/>
                </a:lnTo>
                <a:lnTo>
                  <a:pt x="82" y="381"/>
                </a:lnTo>
                <a:lnTo>
                  <a:pt x="88" y="379"/>
                </a:lnTo>
                <a:lnTo>
                  <a:pt x="97" y="376"/>
                </a:lnTo>
                <a:lnTo>
                  <a:pt x="97" y="376"/>
                </a:lnTo>
                <a:lnTo>
                  <a:pt x="101" y="373"/>
                </a:lnTo>
                <a:lnTo>
                  <a:pt x="109" y="362"/>
                </a:lnTo>
                <a:lnTo>
                  <a:pt x="115" y="351"/>
                </a:lnTo>
                <a:lnTo>
                  <a:pt x="117" y="346"/>
                </a:lnTo>
                <a:lnTo>
                  <a:pt x="117" y="343"/>
                </a:lnTo>
                <a:lnTo>
                  <a:pt x="117" y="343"/>
                </a:lnTo>
                <a:lnTo>
                  <a:pt x="115" y="331"/>
                </a:lnTo>
                <a:lnTo>
                  <a:pt x="113" y="325"/>
                </a:lnTo>
                <a:lnTo>
                  <a:pt x="113" y="319"/>
                </a:lnTo>
                <a:lnTo>
                  <a:pt x="113" y="319"/>
                </a:lnTo>
                <a:lnTo>
                  <a:pt x="117" y="292"/>
                </a:lnTo>
                <a:lnTo>
                  <a:pt x="118" y="275"/>
                </a:lnTo>
                <a:lnTo>
                  <a:pt x="121" y="270"/>
                </a:lnTo>
                <a:lnTo>
                  <a:pt x="123" y="267"/>
                </a:lnTo>
                <a:lnTo>
                  <a:pt x="123" y="267"/>
                </a:lnTo>
                <a:lnTo>
                  <a:pt x="126" y="264"/>
                </a:lnTo>
                <a:lnTo>
                  <a:pt x="127" y="261"/>
                </a:lnTo>
                <a:lnTo>
                  <a:pt x="129" y="254"/>
                </a:lnTo>
                <a:lnTo>
                  <a:pt x="130" y="245"/>
                </a:lnTo>
                <a:lnTo>
                  <a:pt x="132" y="240"/>
                </a:lnTo>
                <a:lnTo>
                  <a:pt x="132" y="240"/>
                </a:lnTo>
                <a:lnTo>
                  <a:pt x="136" y="235"/>
                </a:lnTo>
                <a:lnTo>
                  <a:pt x="147" y="227"/>
                </a:lnTo>
                <a:lnTo>
                  <a:pt x="153" y="223"/>
                </a:lnTo>
                <a:lnTo>
                  <a:pt x="159" y="220"/>
                </a:lnTo>
                <a:lnTo>
                  <a:pt x="166" y="217"/>
                </a:lnTo>
                <a:lnTo>
                  <a:pt x="172" y="217"/>
                </a:lnTo>
                <a:lnTo>
                  <a:pt x="172" y="217"/>
                </a:lnTo>
                <a:lnTo>
                  <a:pt x="183" y="217"/>
                </a:lnTo>
                <a:lnTo>
                  <a:pt x="193" y="217"/>
                </a:lnTo>
                <a:lnTo>
                  <a:pt x="199" y="216"/>
                </a:lnTo>
                <a:lnTo>
                  <a:pt x="201" y="214"/>
                </a:lnTo>
                <a:lnTo>
                  <a:pt x="201" y="214"/>
                </a:lnTo>
                <a:lnTo>
                  <a:pt x="204" y="214"/>
                </a:lnTo>
                <a:lnTo>
                  <a:pt x="207" y="213"/>
                </a:lnTo>
                <a:lnTo>
                  <a:pt x="212" y="211"/>
                </a:lnTo>
                <a:lnTo>
                  <a:pt x="212" y="211"/>
                </a:lnTo>
                <a:lnTo>
                  <a:pt x="219" y="208"/>
                </a:lnTo>
                <a:lnTo>
                  <a:pt x="223" y="204"/>
                </a:lnTo>
                <a:lnTo>
                  <a:pt x="224" y="203"/>
                </a:lnTo>
                <a:lnTo>
                  <a:pt x="224" y="203"/>
                </a:lnTo>
                <a:lnTo>
                  <a:pt x="224" y="203"/>
                </a:lnTo>
                <a:lnTo>
                  <a:pt x="221" y="202"/>
                </a:lnTo>
                <a:lnTo>
                  <a:pt x="216" y="199"/>
                </a:lnTo>
                <a:lnTo>
                  <a:pt x="216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8369E847-0712-4E8B-9803-C6734CF00F5E}"/>
              </a:ext>
            </a:extLst>
          </p:cNvPr>
          <p:cNvSpPr>
            <a:spLocks/>
          </p:cNvSpPr>
          <p:nvPr/>
        </p:nvSpPr>
        <p:spPr bwMode="auto">
          <a:xfrm>
            <a:off x="8373380" y="2694731"/>
            <a:ext cx="791159" cy="1740549"/>
          </a:xfrm>
          <a:custGeom>
            <a:avLst/>
            <a:gdLst>
              <a:gd name="T0" fmla="*/ 107 w 525"/>
              <a:gd name="T1" fmla="*/ 269 h 1155"/>
              <a:gd name="T2" fmla="*/ 75 w 525"/>
              <a:gd name="T3" fmla="*/ 288 h 1155"/>
              <a:gd name="T4" fmla="*/ 52 w 525"/>
              <a:gd name="T5" fmla="*/ 355 h 1155"/>
              <a:gd name="T6" fmla="*/ 47 w 525"/>
              <a:gd name="T7" fmla="*/ 388 h 1155"/>
              <a:gd name="T8" fmla="*/ 57 w 525"/>
              <a:gd name="T9" fmla="*/ 404 h 1155"/>
              <a:gd name="T10" fmla="*/ 64 w 525"/>
              <a:gd name="T11" fmla="*/ 482 h 1155"/>
              <a:gd name="T12" fmla="*/ 75 w 525"/>
              <a:gd name="T13" fmla="*/ 491 h 1155"/>
              <a:gd name="T14" fmla="*/ 71 w 525"/>
              <a:gd name="T15" fmla="*/ 522 h 1155"/>
              <a:gd name="T16" fmla="*/ 46 w 525"/>
              <a:gd name="T17" fmla="*/ 533 h 1155"/>
              <a:gd name="T18" fmla="*/ 17 w 525"/>
              <a:gd name="T19" fmla="*/ 624 h 1155"/>
              <a:gd name="T20" fmla="*/ 4 w 525"/>
              <a:gd name="T21" fmla="*/ 701 h 1155"/>
              <a:gd name="T22" fmla="*/ 52 w 525"/>
              <a:gd name="T23" fmla="*/ 735 h 1155"/>
              <a:gd name="T24" fmla="*/ 71 w 525"/>
              <a:gd name="T25" fmla="*/ 742 h 1155"/>
              <a:gd name="T26" fmla="*/ 125 w 525"/>
              <a:gd name="T27" fmla="*/ 719 h 1155"/>
              <a:gd name="T28" fmla="*/ 158 w 525"/>
              <a:gd name="T29" fmla="*/ 828 h 1155"/>
              <a:gd name="T30" fmla="*/ 154 w 525"/>
              <a:gd name="T31" fmla="*/ 900 h 1155"/>
              <a:gd name="T32" fmla="*/ 164 w 525"/>
              <a:gd name="T33" fmla="*/ 971 h 1155"/>
              <a:gd name="T34" fmla="*/ 174 w 525"/>
              <a:gd name="T35" fmla="*/ 1043 h 1155"/>
              <a:gd name="T36" fmla="*/ 171 w 525"/>
              <a:gd name="T37" fmla="*/ 1061 h 1155"/>
              <a:gd name="T38" fmla="*/ 169 w 525"/>
              <a:gd name="T39" fmla="*/ 1085 h 1155"/>
              <a:gd name="T40" fmla="*/ 158 w 525"/>
              <a:gd name="T41" fmla="*/ 1112 h 1155"/>
              <a:gd name="T42" fmla="*/ 186 w 525"/>
              <a:gd name="T43" fmla="*/ 1127 h 1155"/>
              <a:gd name="T44" fmla="*/ 229 w 525"/>
              <a:gd name="T45" fmla="*/ 1120 h 1155"/>
              <a:gd name="T46" fmla="*/ 227 w 525"/>
              <a:gd name="T47" fmla="*/ 1080 h 1155"/>
              <a:gd name="T48" fmla="*/ 230 w 525"/>
              <a:gd name="T49" fmla="*/ 1061 h 1155"/>
              <a:gd name="T50" fmla="*/ 235 w 525"/>
              <a:gd name="T51" fmla="*/ 1042 h 1155"/>
              <a:gd name="T52" fmla="*/ 234 w 525"/>
              <a:gd name="T53" fmla="*/ 1027 h 1155"/>
              <a:gd name="T54" fmla="*/ 271 w 525"/>
              <a:gd name="T55" fmla="*/ 911 h 1155"/>
              <a:gd name="T56" fmla="*/ 293 w 525"/>
              <a:gd name="T57" fmla="*/ 1039 h 1155"/>
              <a:gd name="T58" fmla="*/ 299 w 525"/>
              <a:gd name="T59" fmla="*/ 1059 h 1155"/>
              <a:gd name="T60" fmla="*/ 308 w 525"/>
              <a:gd name="T61" fmla="*/ 1068 h 1155"/>
              <a:gd name="T62" fmla="*/ 312 w 525"/>
              <a:gd name="T63" fmla="*/ 1089 h 1155"/>
              <a:gd name="T64" fmla="*/ 308 w 525"/>
              <a:gd name="T65" fmla="*/ 1100 h 1155"/>
              <a:gd name="T66" fmla="*/ 306 w 525"/>
              <a:gd name="T67" fmla="*/ 1143 h 1155"/>
              <a:gd name="T68" fmla="*/ 322 w 525"/>
              <a:gd name="T69" fmla="*/ 1154 h 1155"/>
              <a:gd name="T70" fmla="*/ 377 w 525"/>
              <a:gd name="T71" fmla="*/ 1151 h 1155"/>
              <a:gd name="T72" fmla="*/ 376 w 525"/>
              <a:gd name="T73" fmla="*/ 1127 h 1155"/>
              <a:gd name="T74" fmla="*/ 371 w 525"/>
              <a:gd name="T75" fmla="*/ 1082 h 1155"/>
              <a:gd name="T76" fmla="*/ 363 w 525"/>
              <a:gd name="T77" fmla="*/ 1068 h 1155"/>
              <a:gd name="T78" fmla="*/ 364 w 525"/>
              <a:gd name="T79" fmla="*/ 1035 h 1155"/>
              <a:gd name="T80" fmla="*/ 357 w 525"/>
              <a:gd name="T81" fmla="*/ 943 h 1155"/>
              <a:gd name="T82" fmla="*/ 342 w 525"/>
              <a:gd name="T83" fmla="*/ 746 h 1155"/>
              <a:gd name="T84" fmla="*/ 349 w 525"/>
              <a:gd name="T85" fmla="*/ 692 h 1155"/>
              <a:gd name="T86" fmla="*/ 339 w 525"/>
              <a:gd name="T87" fmla="*/ 539 h 1155"/>
              <a:gd name="T88" fmla="*/ 355 w 525"/>
              <a:gd name="T89" fmla="*/ 475 h 1155"/>
              <a:gd name="T90" fmla="*/ 370 w 525"/>
              <a:gd name="T91" fmla="*/ 448 h 1155"/>
              <a:gd name="T92" fmla="*/ 373 w 525"/>
              <a:gd name="T93" fmla="*/ 374 h 1155"/>
              <a:gd name="T94" fmla="*/ 325 w 525"/>
              <a:gd name="T95" fmla="*/ 261 h 1155"/>
              <a:gd name="T96" fmla="*/ 430 w 525"/>
              <a:gd name="T97" fmla="*/ 245 h 1155"/>
              <a:gd name="T98" fmla="*/ 508 w 525"/>
              <a:gd name="T99" fmla="*/ 245 h 1155"/>
              <a:gd name="T100" fmla="*/ 506 w 525"/>
              <a:gd name="T101" fmla="*/ 175 h 1155"/>
              <a:gd name="T102" fmla="*/ 517 w 525"/>
              <a:gd name="T103" fmla="*/ 130 h 1155"/>
              <a:gd name="T104" fmla="*/ 444 w 525"/>
              <a:gd name="T105" fmla="*/ 68 h 1155"/>
              <a:gd name="T106" fmla="*/ 286 w 525"/>
              <a:gd name="T107" fmla="*/ 0 h 1155"/>
              <a:gd name="T108" fmla="*/ 158 w 525"/>
              <a:gd name="T109" fmla="*/ 12 h 1155"/>
              <a:gd name="T110" fmla="*/ 58 w 525"/>
              <a:gd name="T111" fmla="*/ 37 h 1155"/>
              <a:gd name="T112" fmla="*/ 5 w 525"/>
              <a:gd name="T113" fmla="*/ 67 h 1155"/>
              <a:gd name="T114" fmla="*/ 15 w 525"/>
              <a:gd name="T115" fmla="*/ 99 h 1155"/>
              <a:gd name="T116" fmla="*/ 0 w 525"/>
              <a:gd name="T117" fmla="*/ 169 h 1155"/>
              <a:gd name="T118" fmla="*/ 45 w 525"/>
              <a:gd name="T119" fmla="*/ 185 h 1155"/>
              <a:gd name="T120" fmla="*/ 128 w 525"/>
              <a:gd name="T121" fmla="*/ 216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1155">
                <a:moveTo>
                  <a:pt x="139" y="225"/>
                </a:moveTo>
                <a:lnTo>
                  <a:pt x="135" y="263"/>
                </a:lnTo>
                <a:lnTo>
                  <a:pt x="135" y="263"/>
                </a:lnTo>
                <a:lnTo>
                  <a:pt x="127" y="264"/>
                </a:lnTo>
                <a:lnTo>
                  <a:pt x="107" y="269"/>
                </a:lnTo>
                <a:lnTo>
                  <a:pt x="98" y="273"/>
                </a:lnTo>
                <a:lnTo>
                  <a:pt x="88" y="278"/>
                </a:lnTo>
                <a:lnTo>
                  <a:pt x="80" y="282"/>
                </a:lnTo>
                <a:lnTo>
                  <a:pt x="77" y="285"/>
                </a:lnTo>
                <a:lnTo>
                  <a:pt x="75" y="288"/>
                </a:lnTo>
                <a:lnTo>
                  <a:pt x="75" y="288"/>
                </a:lnTo>
                <a:lnTo>
                  <a:pt x="68" y="305"/>
                </a:lnTo>
                <a:lnTo>
                  <a:pt x="60" y="327"/>
                </a:lnTo>
                <a:lnTo>
                  <a:pt x="54" y="347"/>
                </a:lnTo>
                <a:lnTo>
                  <a:pt x="52" y="355"/>
                </a:lnTo>
                <a:lnTo>
                  <a:pt x="52" y="358"/>
                </a:lnTo>
                <a:lnTo>
                  <a:pt x="52" y="358"/>
                </a:lnTo>
                <a:lnTo>
                  <a:pt x="51" y="367"/>
                </a:lnTo>
                <a:lnTo>
                  <a:pt x="50" y="377"/>
                </a:lnTo>
                <a:lnTo>
                  <a:pt x="47" y="388"/>
                </a:lnTo>
                <a:lnTo>
                  <a:pt x="47" y="392"/>
                </a:lnTo>
                <a:lnTo>
                  <a:pt x="47" y="394"/>
                </a:lnTo>
                <a:lnTo>
                  <a:pt x="47" y="394"/>
                </a:lnTo>
                <a:lnTo>
                  <a:pt x="53" y="400"/>
                </a:lnTo>
                <a:lnTo>
                  <a:pt x="57" y="404"/>
                </a:lnTo>
                <a:lnTo>
                  <a:pt x="57" y="404"/>
                </a:lnTo>
                <a:lnTo>
                  <a:pt x="58" y="432"/>
                </a:lnTo>
                <a:lnTo>
                  <a:pt x="62" y="468"/>
                </a:lnTo>
                <a:lnTo>
                  <a:pt x="62" y="468"/>
                </a:lnTo>
                <a:lnTo>
                  <a:pt x="64" y="482"/>
                </a:lnTo>
                <a:lnTo>
                  <a:pt x="65" y="487"/>
                </a:lnTo>
                <a:lnTo>
                  <a:pt x="68" y="489"/>
                </a:lnTo>
                <a:lnTo>
                  <a:pt x="68" y="489"/>
                </a:lnTo>
                <a:lnTo>
                  <a:pt x="71" y="491"/>
                </a:lnTo>
                <a:lnTo>
                  <a:pt x="75" y="491"/>
                </a:lnTo>
                <a:lnTo>
                  <a:pt x="87" y="488"/>
                </a:lnTo>
                <a:lnTo>
                  <a:pt x="103" y="486"/>
                </a:lnTo>
                <a:lnTo>
                  <a:pt x="89" y="519"/>
                </a:lnTo>
                <a:lnTo>
                  <a:pt x="89" y="519"/>
                </a:lnTo>
                <a:lnTo>
                  <a:pt x="71" y="522"/>
                </a:lnTo>
                <a:lnTo>
                  <a:pt x="58" y="524"/>
                </a:lnTo>
                <a:lnTo>
                  <a:pt x="53" y="527"/>
                </a:lnTo>
                <a:lnTo>
                  <a:pt x="50" y="529"/>
                </a:lnTo>
                <a:lnTo>
                  <a:pt x="50" y="529"/>
                </a:lnTo>
                <a:lnTo>
                  <a:pt x="46" y="533"/>
                </a:lnTo>
                <a:lnTo>
                  <a:pt x="44" y="538"/>
                </a:lnTo>
                <a:lnTo>
                  <a:pt x="39" y="548"/>
                </a:lnTo>
                <a:lnTo>
                  <a:pt x="39" y="548"/>
                </a:lnTo>
                <a:lnTo>
                  <a:pt x="30" y="575"/>
                </a:lnTo>
                <a:lnTo>
                  <a:pt x="17" y="624"/>
                </a:lnTo>
                <a:lnTo>
                  <a:pt x="10" y="649"/>
                </a:lnTo>
                <a:lnTo>
                  <a:pt x="5" y="674"/>
                </a:lnTo>
                <a:lnTo>
                  <a:pt x="3" y="692"/>
                </a:lnTo>
                <a:lnTo>
                  <a:pt x="3" y="698"/>
                </a:lnTo>
                <a:lnTo>
                  <a:pt x="4" y="701"/>
                </a:lnTo>
                <a:lnTo>
                  <a:pt x="4" y="701"/>
                </a:lnTo>
                <a:lnTo>
                  <a:pt x="9" y="706"/>
                </a:lnTo>
                <a:lnTo>
                  <a:pt x="16" y="712"/>
                </a:lnTo>
                <a:lnTo>
                  <a:pt x="34" y="724"/>
                </a:lnTo>
                <a:lnTo>
                  <a:pt x="52" y="735"/>
                </a:lnTo>
                <a:lnTo>
                  <a:pt x="64" y="740"/>
                </a:lnTo>
                <a:lnTo>
                  <a:pt x="64" y="740"/>
                </a:lnTo>
                <a:lnTo>
                  <a:pt x="68" y="741"/>
                </a:lnTo>
                <a:lnTo>
                  <a:pt x="69" y="742"/>
                </a:lnTo>
                <a:lnTo>
                  <a:pt x="71" y="742"/>
                </a:lnTo>
                <a:lnTo>
                  <a:pt x="75" y="740"/>
                </a:lnTo>
                <a:lnTo>
                  <a:pt x="75" y="740"/>
                </a:lnTo>
                <a:lnTo>
                  <a:pt x="87" y="734"/>
                </a:lnTo>
                <a:lnTo>
                  <a:pt x="104" y="728"/>
                </a:lnTo>
                <a:lnTo>
                  <a:pt x="125" y="719"/>
                </a:lnTo>
                <a:lnTo>
                  <a:pt x="125" y="719"/>
                </a:lnTo>
                <a:lnTo>
                  <a:pt x="141" y="765"/>
                </a:lnTo>
                <a:lnTo>
                  <a:pt x="152" y="802"/>
                </a:lnTo>
                <a:lnTo>
                  <a:pt x="156" y="817"/>
                </a:lnTo>
                <a:lnTo>
                  <a:pt x="158" y="828"/>
                </a:lnTo>
                <a:lnTo>
                  <a:pt x="158" y="828"/>
                </a:lnTo>
                <a:lnTo>
                  <a:pt x="158" y="837"/>
                </a:lnTo>
                <a:lnTo>
                  <a:pt x="157" y="850"/>
                </a:lnTo>
                <a:lnTo>
                  <a:pt x="154" y="883"/>
                </a:lnTo>
                <a:lnTo>
                  <a:pt x="154" y="900"/>
                </a:lnTo>
                <a:lnTo>
                  <a:pt x="154" y="915"/>
                </a:lnTo>
                <a:lnTo>
                  <a:pt x="156" y="931"/>
                </a:lnTo>
                <a:lnTo>
                  <a:pt x="158" y="943"/>
                </a:lnTo>
                <a:lnTo>
                  <a:pt x="158" y="943"/>
                </a:lnTo>
                <a:lnTo>
                  <a:pt x="164" y="971"/>
                </a:lnTo>
                <a:lnTo>
                  <a:pt x="170" y="1000"/>
                </a:lnTo>
                <a:lnTo>
                  <a:pt x="176" y="1032"/>
                </a:lnTo>
                <a:lnTo>
                  <a:pt x="176" y="1032"/>
                </a:lnTo>
                <a:lnTo>
                  <a:pt x="176" y="1033"/>
                </a:lnTo>
                <a:lnTo>
                  <a:pt x="174" y="1043"/>
                </a:lnTo>
                <a:lnTo>
                  <a:pt x="174" y="1043"/>
                </a:lnTo>
                <a:lnTo>
                  <a:pt x="171" y="1056"/>
                </a:lnTo>
                <a:lnTo>
                  <a:pt x="171" y="1059"/>
                </a:lnTo>
                <a:lnTo>
                  <a:pt x="171" y="1061"/>
                </a:lnTo>
                <a:lnTo>
                  <a:pt x="171" y="1061"/>
                </a:lnTo>
                <a:lnTo>
                  <a:pt x="174" y="1067"/>
                </a:lnTo>
                <a:lnTo>
                  <a:pt x="174" y="1071"/>
                </a:lnTo>
                <a:lnTo>
                  <a:pt x="171" y="1082"/>
                </a:lnTo>
                <a:lnTo>
                  <a:pt x="171" y="1082"/>
                </a:lnTo>
                <a:lnTo>
                  <a:pt x="169" y="1085"/>
                </a:lnTo>
                <a:lnTo>
                  <a:pt x="163" y="1094"/>
                </a:lnTo>
                <a:lnTo>
                  <a:pt x="158" y="1103"/>
                </a:lnTo>
                <a:lnTo>
                  <a:pt x="157" y="1108"/>
                </a:lnTo>
                <a:lnTo>
                  <a:pt x="158" y="1112"/>
                </a:lnTo>
                <a:lnTo>
                  <a:pt x="158" y="1112"/>
                </a:lnTo>
                <a:lnTo>
                  <a:pt x="159" y="1115"/>
                </a:lnTo>
                <a:lnTo>
                  <a:pt x="163" y="1118"/>
                </a:lnTo>
                <a:lnTo>
                  <a:pt x="170" y="1122"/>
                </a:lnTo>
                <a:lnTo>
                  <a:pt x="178" y="1126"/>
                </a:lnTo>
                <a:lnTo>
                  <a:pt x="186" y="1127"/>
                </a:lnTo>
                <a:lnTo>
                  <a:pt x="186" y="1127"/>
                </a:lnTo>
                <a:lnTo>
                  <a:pt x="209" y="1126"/>
                </a:lnTo>
                <a:lnTo>
                  <a:pt x="222" y="1124"/>
                </a:lnTo>
                <a:lnTo>
                  <a:pt x="227" y="1122"/>
                </a:lnTo>
                <a:lnTo>
                  <a:pt x="229" y="1120"/>
                </a:lnTo>
                <a:lnTo>
                  <a:pt x="229" y="1120"/>
                </a:lnTo>
                <a:lnTo>
                  <a:pt x="230" y="1118"/>
                </a:lnTo>
                <a:lnTo>
                  <a:pt x="230" y="1113"/>
                </a:lnTo>
                <a:lnTo>
                  <a:pt x="229" y="1100"/>
                </a:lnTo>
                <a:lnTo>
                  <a:pt x="227" y="1080"/>
                </a:lnTo>
                <a:lnTo>
                  <a:pt x="227" y="1080"/>
                </a:lnTo>
                <a:lnTo>
                  <a:pt x="227" y="1070"/>
                </a:lnTo>
                <a:lnTo>
                  <a:pt x="227" y="1063"/>
                </a:lnTo>
                <a:lnTo>
                  <a:pt x="227" y="1063"/>
                </a:lnTo>
                <a:lnTo>
                  <a:pt x="230" y="1061"/>
                </a:lnTo>
                <a:lnTo>
                  <a:pt x="233" y="1059"/>
                </a:lnTo>
                <a:lnTo>
                  <a:pt x="234" y="1055"/>
                </a:lnTo>
                <a:lnTo>
                  <a:pt x="234" y="1055"/>
                </a:lnTo>
                <a:lnTo>
                  <a:pt x="234" y="1049"/>
                </a:lnTo>
                <a:lnTo>
                  <a:pt x="235" y="1042"/>
                </a:lnTo>
                <a:lnTo>
                  <a:pt x="235" y="1032"/>
                </a:lnTo>
                <a:lnTo>
                  <a:pt x="235" y="1032"/>
                </a:lnTo>
                <a:lnTo>
                  <a:pt x="234" y="1030"/>
                </a:lnTo>
                <a:lnTo>
                  <a:pt x="234" y="1027"/>
                </a:lnTo>
                <a:lnTo>
                  <a:pt x="234" y="1027"/>
                </a:lnTo>
                <a:lnTo>
                  <a:pt x="237" y="822"/>
                </a:lnTo>
                <a:lnTo>
                  <a:pt x="237" y="822"/>
                </a:lnTo>
                <a:lnTo>
                  <a:pt x="254" y="861"/>
                </a:lnTo>
                <a:lnTo>
                  <a:pt x="266" y="895"/>
                </a:lnTo>
                <a:lnTo>
                  <a:pt x="271" y="911"/>
                </a:lnTo>
                <a:lnTo>
                  <a:pt x="275" y="923"/>
                </a:lnTo>
                <a:lnTo>
                  <a:pt x="275" y="923"/>
                </a:lnTo>
                <a:lnTo>
                  <a:pt x="286" y="991"/>
                </a:lnTo>
                <a:lnTo>
                  <a:pt x="290" y="1024"/>
                </a:lnTo>
                <a:lnTo>
                  <a:pt x="293" y="1039"/>
                </a:lnTo>
                <a:lnTo>
                  <a:pt x="293" y="1039"/>
                </a:lnTo>
                <a:lnTo>
                  <a:pt x="295" y="1045"/>
                </a:lnTo>
                <a:lnTo>
                  <a:pt x="298" y="1055"/>
                </a:lnTo>
                <a:lnTo>
                  <a:pt x="298" y="1055"/>
                </a:lnTo>
                <a:lnTo>
                  <a:pt x="299" y="1059"/>
                </a:lnTo>
                <a:lnTo>
                  <a:pt x="300" y="1060"/>
                </a:lnTo>
                <a:lnTo>
                  <a:pt x="302" y="1061"/>
                </a:lnTo>
                <a:lnTo>
                  <a:pt x="302" y="1061"/>
                </a:lnTo>
                <a:lnTo>
                  <a:pt x="306" y="1065"/>
                </a:lnTo>
                <a:lnTo>
                  <a:pt x="308" y="1068"/>
                </a:lnTo>
                <a:lnTo>
                  <a:pt x="308" y="1071"/>
                </a:lnTo>
                <a:lnTo>
                  <a:pt x="308" y="1071"/>
                </a:lnTo>
                <a:lnTo>
                  <a:pt x="310" y="1074"/>
                </a:lnTo>
                <a:lnTo>
                  <a:pt x="311" y="1082"/>
                </a:lnTo>
                <a:lnTo>
                  <a:pt x="312" y="1089"/>
                </a:lnTo>
                <a:lnTo>
                  <a:pt x="312" y="1091"/>
                </a:lnTo>
                <a:lnTo>
                  <a:pt x="311" y="1094"/>
                </a:lnTo>
                <a:lnTo>
                  <a:pt x="311" y="1094"/>
                </a:lnTo>
                <a:lnTo>
                  <a:pt x="310" y="1096"/>
                </a:lnTo>
                <a:lnTo>
                  <a:pt x="308" y="1100"/>
                </a:lnTo>
                <a:lnTo>
                  <a:pt x="308" y="1109"/>
                </a:lnTo>
                <a:lnTo>
                  <a:pt x="308" y="1109"/>
                </a:lnTo>
                <a:lnTo>
                  <a:pt x="308" y="1119"/>
                </a:lnTo>
                <a:lnTo>
                  <a:pt x="307" y="1131"/>
                </a:lnTo>
                <a:lnTo>
                  <a:pt x="306" y="1143"/>
                </a:lnTo>
                <a:lnTo>
                  <a:pt x="307" y="1148"/>
                </a:lnTo>
                <a:lnTo>
                  <a:pt x="308" y="1150"/>
                </a:lnTo>
                <a:lnTo>
                  <a:pt x="308" y="1150"/>
                </a:lnTo>
                <a:lnTo>
                  <a:pt x="313" y="1151"/>
                </a:lnTo>
                <a:lnTo>
                  <a:pt x="322" y="1154"/>
                </a:lnTo>
                <a:lnTo>
                  <a:pt x="345" y="1155"/>
                </a:lnTo>
                <a:lnTo>
                  <a:pt x="357" y="1155"/>
                </a:lnTo>
                <a:lnTo>
                  <a:pt x="367" y="1155"/>
                </a:lnTo>
                <a:lnTo>
                  <a:pt x="375" y="1153"/>
                </a:lnTo>
                <a:lnTo>
                  <a:pt x="377" y="1151"/>
                </a:lnTo>
                <a:lnTo>
                  <a:pt x="378" y="1150"/>
                </a:lnTo>
                <a:lnTo>
                  <a:pt x="378" y="1150"/>
                </a:lnTo>
                <a:lnTo>
                  <a:pt x="378" y="1145"/>
                </a:lnTo>
                <a:lnTo>
                  <a:pt x="378" y="1141"/>
                </a:lnTo>
                <a:lnTo>
                  <a:pt x="376" y="1127"/>
                </a:lnTo>
                <a:lnTo>
                  <a:pt x="371" y="1107"/>
                </a:lnTo>
                <a:lnTo>
                  <a:pt x="371" y="1107"/>
                </a:lnTo>
                <a:lnTo>
                  <a:pt x="371" y="1094"/>
                </a:lnTo>
                <a:lnTo>
                  <a:pt x="371" y="1086"/>
                </a:lnTo>
                <a:lnTo>
                  <a:pt x="371" y="1082"/>
                </a:lnTo>
                <a:lnTo>
                  <a:pt x="371" y="1082"/>
                </a:lnTo>
                <a:lnTo>
                  <a:pt x="361" y="1076"/>
                </a:lnTo>
                <a:lnTo>
                  <a:pt x="361" y="1068"/>
                </a:lnTo>
                <a:lnTo>
                  <a:pt x="361" y="1068"/>
                </a:lnTo>
                <a:lnTo>
                  <a:pt x="363" y="1068"/>
                </a:lnTo>
                <a:lnTo>
                  <a:pt x="365" y="1067"/>
                </a:lnTo>
                <a:lnTo>
                  <a:pt x="366" y="1063"/>
                </a:lnTo>
                <a:lnTo>
                  <a:pt x="366" y="1055"/>
                </a:lnTo>
                <a:lnTo>
                  <a:pt x="366" y="1055"/>
                </a:lnTo>
                <a:lnTo>
                  <a:pt x="364" y="1035"/>
                </a:lnTo>
                <a:lnTo>
                  <a:pt x="364" y="1035"/>
                </a:lnTo>
                <a:lnTo>
                  <a:pt x="361" y="997"/>
                </a:lnTo>
                <a:lnTo>
                  <a:pt x="359" y="967"/>
                </a:lnTo>
                <a:lnTo>
                  <a:pt x="357" y="943"/>
                </a:lnTo>
                <a:lnTo>
                  <a:pt x="357" y="943"/>
                </a:lnTo>
                <a:lnTo>
                  <a:pt x="349" y="897"/>
                </a:lnTo>
                <a:lnTo>
                  <a:pt x="343" y="869"/>
                </a:lnTo>
                <a:lnTo>
                  <a:pt x="343" y="869"/>
                </a:lnTo>
                <a:lnTo>
                  <a:pt x="342" y="799"/>
                </a:lnTo>
                <a:lnTo>
                  <a:pt x="342" y="746"/>
                </a:lnTo>
                <a:lnTo>
                  <a:pt x="343" y="726"/>
                </a:lnTo>
                <a:lnTo>
                  <a:pt x="346" y="714"/>
                </a:lnTo>
                <a:lnTo>
                  <a:pt x="346" y="714"/>
                </a:lnTo>
                <a:lnTo>
                  <a:pt x="348" y="705"/>
                </a:lnTo>
                <a:lnTo>
                  <a:pt x="349" y="692"/>
                </a:lnTo>
                <a:lnTo>
                  <a:pt x="349" y="657"/>
                </a:lnTo>
                <a:lnTo>
                  <a:pt x="347" y="622"/>
                </a:lnTo>
                <a:lnTo>
                  <a:pt x="346" y="599"/>
                </a:lnTo>
                <a:lnTo>
                  <a:pt x="346" y="599"/>
                </a:lnTo>
                <a:lnTo>
                  <a:pt x="339" y="539"/>
                </a:lnTo>
                <a:lnTo>
                  <a:pt x="332" y="492"/>
                </a:lnTo>
                <a:lnTo>
                  <a:pt x="332" y="492"/>
                </a:lnTo>
                <a:lnTo>
                  <a:pt x="337" y="489"/>
                </a:lnTo>
                <a:lnTo>
                  <a:pt x="349" y="480"/>
                </a:lnTo>
                <a:lnTo>
                  <a:pt x="355" y="475"/>
                </a:lnTo>
                <a:lnTo>
                  <a:pt x="361" y="468"/>
                </a:lnTo>
                <a:lnTo>
                  <a:pt x="366" y="462"/>
                </a:lnTo>
                <a:lnTo>
                  <a:pt x="369" y="456"/>
                </a:lnTo>
                <a:lnTo>
                  <a:pt x="369" y="456"/>
                </a:lnTo>
                <a:lnTo>
                  <a:pt x="370" y="448"/>
                </a:lnTo>
                <a:lnTo>
                  <a:pt x="370" y="438"/>
                </a:lnTo>
                <a:lnTo>
                  <a:pt x="370" y="414"/>
                </a:lnTo>
                <a:lnTo>
                  <a:pt x="369" y="383"/>
                </a:lnTo>
                <a:lnTo>
                  <a:pt x="373" y="374"/>
                </a:lnTo>
                <a:lnTo>
                  <a:pt x="373" y="374"/>
                </a:lnTo>
                <a:lnTo>
                  <a:pt x="343" y="293"/>
                </a:lnTo>
                <a:lnTo>
                  <a:pt x="343" y="293"/>
                </a:lnTo>
                <a:lnTo>
                  <a:pt x="339" y="282"/>
                </a:lnTo>
                <a:lnTo>
                  <a:pt x="332" y="272"/>
                </a:lnTo>
                <a:lnTo>
                  <a:pt x="325" y="261"/>
                </a:lnTo>
                <a:lnTo>
                  <a:pt x="325" y="261"/>
                </a:lnTo>
                <a:lnTo>
                  <a:pt x="364" y="253"/>
                </a:lnTo>
                <a:lnTo>
                  <a:pt x="399" y="249"/>
                </a:lnTo>
                <a:lnTo>
                  <a:pt x="416" y="246"/>
                </a:lnTo>
                <a:lnTo>
                  <a:pt x="430" y="245"/>
                </a:lnTo>
                <a:lnTo>
                  <a:pt x="430" y="245"/>
                </a:lnTo>
                <a:lnTo>
                  <a:pt x="458" y="244"/>
                </a:lnTo>
                <a:lnTo>
                  <a:pt x="483" y="244"/>
                </a:lnTo>
                <a:lnTo>
                  <a:pt x="508" y="245"/>
                </a:lnTo>
                <a:lnTo>
                  <a:pt x="508" y="245"/>
                </a:lnTo>
                <a:lnTo>
                  <a:pt x="506" y="216"/>
                </a:lnTo>
                <a:lnTo>
                  <a:pt x="505" y="192"/>
                </a:lnTo>
                <a:lnTo>
                  <a:pt x="505" y="182"/>
                </a:lnTo>
                <a:lnTo>
                  <a:pt x="506" y="175"/>
                </a:lnTo>
                <a:lnTo>
                  <a:pt x="506" y="175"/>
                </a:lnTo>
                <a:lnTo>
                  <a:pt x="511" y="162"/>
                </a:lnTo>
                <a:lnTo>
                  <a:pt x="517" y="150"/>
                </a:lnTo>
                <a:lnTo>
                  <a:pt x="525" y="138"/>
                </a:lnTo>
                <a:lnTo>
                  <a:pt x="525" y="138"/>
                </a:lnTo>
                <a:lnTo>
                  <a:pt x="517" y="130"/>
                </a:lnTo>
                <a:lnTo>
                  <a:pt x="496" y="109"/>
                </a:lnTo>
                <a:lnTo>
                  <a:pt x="470" y="86"/>
                </a:lnTo>
                <a:lnTo>
                  <a:pt x="456" y="75"/>
                </a:lnTo>
                <a:lnTo>
                  <a:pt x="444" y="68"/>
                </a:lnTo>
                <a:lnTo>
                  <a:pt x="444" y="68"/>
                </a:lnTo>
                <a:lnTo>
                  <a:pt x="410" y="51"/>
                </a:lnTo>
                <a:lnTo>
                  <a:pt x="360" y="28"/>
                </a:lnTo>
                <a:lnTo>
                  <a:pt x="313" y="9"/>
                </a:lnTo>
                <a:lnTo>
                  <a:pt x="296" y="3"/>
                </a:lnTo>
                <a:lnTo>
                  <a:pt x="286" y="0"/>
                </a:lnTo>
                <a:lnTo>
                  <a:pt x="286" y="0"/>
                </a:lnTo>
                <a:lnTo>
                  <a:pt x="276" y="0"/>
                </a:lnTo>
                <a:lnTo>
                  <a:pt x="259" y="1"/>
                </a:lnTo>
                <a:lnTo>
                  <a:pt x="211" y="6"/>
                </a:lnTo>
                <a:lnTo>
                  <a:pt x="158" y="12"/>
                </a:lnTo>
                <a:lnTo>
                  <a:pt x="115" y="18"/>
                </a:lnTo>
                <a:lnTo>
                  <a:pt x="115" y="18"/>
                </a:lnTo>
                <a:lnTo>
                  <a:pt x="97" y="22"/>
                </a:lnTo>
                <a:lnTo>
                  <a:pt x="77" y="30"/>
                </a:lnTo>
                <a:lnTo>
                  <a:pt x="58" y="37"/>
                </a:lnTo>
                <a:lnTo>
                  <a:pt x="41" y="44"/>
                </a:lnTo>
                <a:lnTo>
                  <a:pt x="12" y="57"/>
                </a:lnTo>
                <a:lnTo>
                  <a:pt x="1" y="63"/>
                </a:lnTo>
                <a:lnTo>
                  <a:pt x="1" y="63"/>
                </a:lnTo>
                <a:lnTo>
                  <a:pt x="5" y="67"/>
                </a:lnTo>
                <a:lnTo>
                  <a:pt x="7" y="71"/>
                </a:lnTo>
                <a:lnTo>
                  <a:pt x="11" y="77"/>
                </a:lnTo>
                <a:lnTo>
                  <a:pt x="14" y="83"/>
                </a:lnTo>
                <a:lnTo>
                  <a:pt x="15" y="91"/>
                </a:lnTo>
                <a:lnTo>
                  <a:pt x="15" y="99"/>
                </a:lnTo>
                <a:lnTo>
                  <a:pt x="14" y="109"/>
                </a:lnTo>
                <a:lnTo>
                  <a:pt x="14" y="109"/>
                </a:lnTo>
                <a:lnTo>
                  <a:pt x="7" y="131"/>
                </a:lnTo>
                <a:lnTo>
                  <a:pt x="3" y="152"/>
                </a:lnTo>
                <a:lnTo>
                  <a:pt x="0" y="169"/>
                </a:lnTo>
                <a:lnTo>
                  <a:pt x="0" y="174"/>
                </a:lnTo>
                <a:lnTo>
                  <a:pt x="1" y="176"/>
                </a:lnTo>
                <a:lnTo>
                  <a:pt x="1" y="176"/>
                </a:lnTo>
                <a:lnTo>
                  <a:pt x="16" y="180"/>
                </a:lnTo>
                <a:lnTo>
                  <a:pt x="45" y="185"/>
                </a:lnTo>
                <a:lnTo>
                  <a:pt x="76" y="191"/>
                </a:lnTo>
                <a:lnTo>
                  <a:pt x="91" y="196"/>
                </a:lnTo>
                <a:lnTo>
                  <a:pt x="100" y="199"/>
                </a:lnTo>
                <a:lnTo>
                  <a:pt x="100" y="199"/>
                </a:lnTo>
                <a:lnTo>
                  <a:pt x="128" y="216"/>
                </a:lnTo>
                <a:lnTo>
                  <a:pt x="139" y="225"/>
                </a:lnTo>
                <a:lnTo>
                  <a:pt x="139" y="2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C1D9F76B-4C04-4998-A7CB-117708470C22}"/>
              </a:ext>
            </a:extLst>
          </p:cNvPr>
          <p:cNvSpPr>
            <a:spLocks noEditPoints="1"/>
          </p:cNvSpPr>
          <p:nvPr/>
        </p:nvSpPr>
        <p:spPr bwMode="auto">
          <a:xfrm>
            <a:off x="874082" y="4685295"/>
            <a:ext cx="773102" cy="1646120"/>
          </a:xfrm>
          <a:custGeom>
            <a:avLst/>
            <a:gdLst>
              <a:gd name="T0" fmla="*/ 291 w 619"/>
              <a:gd name="T1" fmla="*/ 301 h 1318"/>
              <a:gd name="T2" fmla="*/ 287 w 619"/>
              <a:gd name="T3" fmla="*/ 304 h 1318"/>
              <a:gd name="T4" fmla="*/ 288 w 619"/>
              <a:gd name="T5" fmla="*/ 327 h 1318"/>
              <a:gd name="T6" fmla="*/ 286 w 619"/>
              <a:gd name="T7" fmla="*/ 163 h 1318"/>
              <a:gd name="T8" fmla="*/ 292 w 619"/>
              <a:gd name="T9" fmla="*/ 213 h 1318"/>
              <a:gd name="T10" fmla="*/ 307 w 619"/>
              <a:gd name="T11" fmla="*/ 247 h 1318"/>
              <a:gd name="T12" fmla="*/ 221 w 619"/>
              <a:gd name="T13" fmla="*/ 391 h 1318"/>
              <a:gd name="T14" fmla="*/ 217 w 619"/>
              <a:gd name="T15" fmla="*/ 414 h 1318"/>
              <a:gd name="T16" fmla="*/ 215 w 619"/>
              <a:gd name="T17" fmla="*/ 442 h 1318"/>
              <a:gd name="T18" fmla="*/ 167 w 619"/>
              <a:gd name="T19" fmla="*/ 520 h 1318"/>
              <a:gd name="T20" fmla="*/ 96 w 619"/>
              <a:gd name="T21" fmla="*/ 564 h 1318"/>
              <a:gd name="T22" fmla="*/ 72 w 619"/>
              <a:gd name="T23" fmla="*/ 603 h 1318"/>
              <a:gd name="T24" fmla="*/ 79 w 619"/>
              <a:gd name="T25" fmla="*/ 604 h 1318"/>
              <a:gd name="T26" fmla="*/ 88 w 619"/>
              <a:gd name="T27" fmla="*/ 616 h 1318"/>
              <a:gd name="T28" fmla="*/ 98 w 619"/>
              <a:gd name="T29" fmla="*/ 591 h 1318"/>
              <a:gd name="T30" fmla="*/ 149 w 619"/>
              <a:gd name="T31" fmla="*/ 571 h 1318"/>
              <a:gd name="T32" fmla="*/ 213 w 619"/>
              <a:gd name="T33" fmla="*/ 534 h 1318"/>
              <a:gd name="T34" fmla="*/ 219 w 619"/>
              <a:gd name="T35" fmla="*/ 576 h 1318"/>
              <a:gd name="T36" fmla="*/ 245 w 619"/>
              <a:gd name="T37" fmla="*/ 722 h 1318"/>
              <a:gd name="T38" fmla="*/ 229 w 619"/>
              <a:gd name="T39" fmla="*/ 796 h 1318"/>
              <a:gd name="T40" fmla="*/ 140 w 619"/>
              <a:gd name="T41" fmla="*/ 926 h 1318"/>
              <a:gd name="T42" fmla="*/ 191 w 619"/>
              <a:gd name="T43" fmla="*/ 1081 h 1318"/>
              <a:gd name="T44" fmla="*/ 194 w 619"/>
              <a:gd name="T45" fmla="*/ 1174 h 1318"/>
              <a:gd name="T46" fmla="*/ 178 w 619"/>
              <a:gd name="T47" fmla="*/ 1218 h 1318"/>
              <a:gd name="T48" fmla="*/ 129 w 619"/>
              <a:gd name="T49" fmla="*/ 1256 h 1318"/>
              <a:gd name="T50" fmla="*/ 110 w 619"/>
              <a:gd name="T51" fmla="*/ 1275 h 1318"/>
              <a:gd name="T52" fmla="*/ 106 w 619"/>
              <a:gd name="T53" fmla="*/ 1303 h 1318"/>
              <a:gd name="T54" fmla="*/ 141 w 619"/>
              <a:gd name="T55" fmla="*/ 1318 h 1318"/>
              <a:gd name="T56" fmla="*/ 255 w 619"/>
              <a:gd name="T57" fmla="*/ 1288 h 1318"/>
              <a:gd name="T58" fmla="*/ 276 w 619"/>
              <a:gd name="T59" fmla="*/ 1256 h 1318"/>
              <a:gd name="T60" fmla="*/ 268 w 619"/>
              <a:gd name="T61" fmla="*/ 1221 h 1318"/>
              <a:gd name="T62" fmla="*/ 272 w 619"/>
              <a:gd name="T63" fmla="*/ 1164 h 1318"/>
              <a:gd name="T64" fmla="*/ 256 w 619"/>
              <a:gd name="T65" fmla="*/ 1026 h 1318"/>
              <a:gd name="T66" fmla="*/ 230 w 619"/>
              <a:gd name="T67" fmla="*/ 954 h 1318"/>
              <a:gd name="T68" fmla="*/ 281 w 619"/>
              <a:gd name="T69" fmla="*/ 903 h 1318"/>
              <a:gd name="T70" fmla="*/ 293 w 619"/>
              <a:gd name="T71" fmla="*/ 979 h 1318"/>
              <a:gd name="T72" fmla="*/ 335 w 619"/>
              <a:gd name="T73" fmla="*/ 1095 h 1318"/>
              <a:gd name="T74" fmla="*/ 363 w 619"/>
              <a:gd name="T75" fmla="*/ 1205 h 1318"/>
              <a:gd name="T76" fmla="*/ 343 w 619"/>
              <a:gd name="T77" fmla="*/ 1240 h 1318"/>
              <a:gd name="T78" fmla="*/ 301 w 619"/>
              <a:gd name="T79" fmla="*/ 1256 h 1318"/>
              <a:gd name="T80" fmla="*/ 287 w 619"/>
              <a:gd name="T81" fmla="*/ 1307 h 1318"/>
              <a:gd name="T82" fmla="*/ 328 w 619"/>
              <a:gd name="T83" fmla="*/ 1312 h 1318"/>
              <a:gd name="T84" fmla="*/ 432 w 619"/>
              <a:gd name="T85" fmla="*/ 1309 h 1318"/>
              <a:gd name="T86" fmla="*/ 442 w 619"/>
              <a:gd name="T87" fmla="*/ 1281 h 1318"/>
              <a:gd name="T88" fmla="*/ 435 w 619"/>
              <a:gd name="T89" fmla="*/ 1240 h 1318"/>
              <a:gd name="T90" fmla="*/ 430 w 619"/>
              <a:gd name="T91" fmla="*/ 1194 h 1318"/>
              <a:gd name="T92" fmla="*/ 414 w 619"/>
              <a:gd name="T93" fmla="*/ 1078 h 1318"/>
              <a:gd name="T94" fmla="*/ 393 w 619"/>
              <a:gd name="T95" fmla="*/ 775 h 1318"/>
              <a:gd name="T96" fmla="*/ 441 w 619"/>
              <a:gd name="T97" fmla="*/ 658 h 1318"/>
              <a:gd name="T98" fmla="*/ 466 w 619"/>
              <a:gd name="T99" fmla="*/ 566 h 1318"/>
              <a:gd name="T100" fmla="*/ 470 w 619"/>
              <a:gd name="T101" fmla="*/ 335 h 1318"/>
              <a:gd name="T102" fmla="*/ 454 w 619"/>
              <a:gd name="T103" fmla="*/ 232 h 1318"/>
              <a:gd name="T104" fmla="*/ 515 w 619"/>
              <a:gd name="T105" fmla="*/ 196 h 1318"/>
              <a:gd name="T106" fmla="*/ 583 w 619"/>
              <a:gd name="T107" fmla="*/ 209 h 1318"/>
              <a:gd name="T108" fmla="*/ 602 w 619"/>
              <a:gd name="T109" fmla="*/ 193 h 1318"/>
              <a:gd name="T110" fmla="*/ 505 w 619"/>
              <a:gd name="T111" fmla="*/ 95 h 1318"/>
              <a:gd name="T112" fmla="*/ 354 w 619"/>
              <a:gd name="T113" fmla="*/ 12 h 1318"/>
              <a:gd name="T114" fmla="*/ 212 w 619"/>
              <a:gd name="T115" fmla="*/ 0 h 1318"/>
              <a:gd name="T116" fmla="*/ 96 w 619"/>
              <a:gd name="T117" fmla="*/ 32 h 1318"/>
              <a:gd name="T118" fmla="*/ 84 w 619"/>
              <a:gd name="T119" fmla="*/ 111 h 1318"/>
              <a:gd name="T120" fmla="*/ 175 w 619"/>
              <a:gd name="T121" fmla="*/ 141 h 1318"/>
              <a:gd name="T122" fmla="*/ 237 w 619"/>
              <a:gd name="T123" fmla="*/ 149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9" h="1318">
                <a:moveTo>
                  <a:pt x="307" y="258"/>
                </a:moveTo>
                <a:lnTo>
                  <a:pt x="307" y="258"/>
                </a:lnTo>
                <a:lnTo>
                  <a:pt x="306" y="269"/>
                </a:lnTo>
                <a:lnTo>
                  <a:pt x="304" y="278"/>
                </a:lnTo>
                <a:lnTo>
                  <a:pt x="300" y="287"/>
                </a:lnTo>
                <a:lnTo>
                  <a:pt x="298" y="292"/>
                </a:lnTo>
                <a:lnTo>
                  <a:pt x="291" y="301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1" y="315"/>
                </a:lnTo>
                <a:lnTo>
                  <a:pt x="281" y="315"/>
                </a:lnTo>
                <a:lnTo>
                  <a:pt x="284" y="316"/>
                </a:lnTo>
                <a:lnTo>
                  <a:pt x="286" y="319"/>
                </a:lnTo>
                <a:lnTo>
                  <a:pt x="287" y="321"/>
                </a:lnTo>
                <a:lnTo>
                  <a:pt x="288" y="323"/>
                </a:lnTo>
                <a:lnTo>
                  <a:pt x="288" y="327"/>
                </a:lnTo>
                <a:lnTo>
                  <a:pt x="287" y="331"/>
                </a:lnTo>
                <a:lnTo>
                  <a:pt x="287" y="331"/>
                </a:lnTo>
                <a:lnTo>
                  <a:pt x="251" y="391"/>
                </a:lnTo>
                <a:lnTo>
                  <a:pt x="247" y="391"/>
                </a:lnTo>
                <a:lnTo>
                  <a:pt x="280" y="165"/>
                </a:lnTo>
                <a:lnTo>
                  <a:pt x="280" y="165"/>
                </a:lnTo>
                <a:lnTo>
                  <a:pt x="286" y="163"/>
                </a:lnTo>
                <a:lnTo>
                  <a:pt x="292" y="162"/>
                </a:lnTo>
                <a:lnTo>
                  <a:pt x="303" y="162"/>
                </a:lnTo>
                <a:lnTo>
                  <a:pt x="303" y="162"/>
                </a:lnTo>
                <a:lnTo>
                  <a:pt x="295" y="183"/>
                </a:lnTo>
                <a:lnTo>
                  <a:pt x="292" y="200"/>
                </a:lnTo>
                <a:lnTo>
                  <a:pt x="292" y="207"/>
                </a:lnTo>
                <a:lnTo>
                  <a:pt x="292" y="213"/>
                </a:lnTo>
                <a:lnTo>
                  <a:pt x="292" y="213"/>
                </a:lnTo>
                <a:lnTo>
                  <a:pt x="293" y="216"/>
                </a:lnTo>
                <a:lnTo>
                  <a:pt x="295" y="220"/>
                </a:lnTo>
                <a:lnTo>
                  <a:pt x="301" y="227"/>
                </a:lnTo>
                <a:lnTo>
                  <a:pt x="304" y="232"/>
                </a:lnTo>
                <a:lnTo>
                  <a:pt x="306" y="239"/>
                </a:lnTo>
                <a:lnTo>
                  <a:pt x="307" y="247"/>
                </a:lnTo>
                <a:lnTo>
                  <a:pt x="307" y="258"/>
                </a:lnTo>
                <a:lnTo>
                  <a:pt x="307" y="258"/>
                </a:lnTo>
                <a:close/>
                <a:moveTo>
                  <a:pt x="236" y="390"/>
                </a:moveTo>
                <a:lnTo>
                  <a:pt x="236" y="390"/>
                </a:lnTo>
                <a:lnTo>
                  <a:pt x="226" y="390"/>
                </a:lnTo>
                <a:lnTo>
                  <a:pt x="223" y="391"/>
                </a:lnTo>
                <a:lnTo>
                  <a:pt x="221" y="391"/>
                </a:lnTo>
                <a:lnTo>
                  <a:pt x="221" y="391"/>
                </a:lnTo>
                <a:lnTo>
                  <a:pt x="218" y="394"/>
                </a:lnTo>
                <a:lnTo>
                  <a:pt x="217" y="395"/>
                </a:lnTo>
                <a:lnTo>
                  <a:pt x="216" y="401"/>
                </a:lnTo>
                <a:lnTo>
                  <a:pt x="215" y="407"/>
                </a:lnTo>
                <a:lnTo>
                  <a:pt x="215" y="407"/>
                </a:lnTo>
                <a:lnTo>
                  <a:pt x="217" y="414"/>
                </a:lnTo>
                <a:lnTo>
                  <a:pt x="217" y="420"/>
                </a:lnTo>
                <a:lnTo>
                  <a:pt x="215" y="427"/>
                </a:lnTo>
                <a:lnTo>
                  <a:pt x="215" y="427"/>
                </a:lnTo>
                <a:lnTo>
                  <a:pt x="213" y="434"/>
                </a:lnTo>
                <a:lnTo>
                  <a:pt x="213" y="438"/>
                </a:lnTo>
                <a:lnTo>
                  <a:pt x="215" y="442"/>
                </a:lnTo>
                <a:lnTo>
                  <a:pt x="215" y="442"/>
                </a:lnTo>
                <a:lnTo>
                  <a:pt x="217" y="447"/>
                </a:lnTo>
                <a:lnTo>
                  <a:pt x="221" y="452"/>
                </a:lnTo>
                <a:lnTo>
                  <a:pt x="225" y="458"/>
                </a:lnTo>
                <a:lnTo>
                  <a:pt x="225" y="458"/>
                </a:lnTo>
                <a:lnTo>
                  <a:pt x="194" y="499"/>
                </a:lnTo>
                <a:lnTo>
                  <a:pt x="194" y="499"/>
                </a:lnTo>
                <a:lnTo>
                  <a:pt x="167" y="520"/>
                </a:lnTo>
                <a:lnTo>
                  <a:pt x="144" y="535"/>
                </a:lnTo>
                <a:lnTo>
                  <a:pt x="135" y="541"/>
                </a:lnTo>
                <a:lnTo>
                  <a:pt x="128" y="545"/>
                </a:lnTo>
                <a:lnTo>
                  <a:pt x="128" y="545"/>
                </a:lnTo>
                <a:lnTo>
                  <a:pt x="118" y="549"/>
                </a:lnTo>
                <a:lnTo>
                  <a:pt x="106" y="557"/>
                </a:lnTo>
                <a:lnTo>
                  <a:pt x="96" y="564"/>
                </a:lnTo>
                <a:lnTo>
                  <a:pt x="87" y="571"/>
                </a:lnTo>
                <a:lnTo>
                  <a:pt x="87" y="571"/>
                </a:lnTo>
                <a:lnTo>
                  <a:pt x="83" y="577"/>
                </a:lnTo>
                <a:lnTo>
                  <a:pt x="80" y="583"/>
                </a:lnTo>
                <a:lnTo>
                  <a:pt x="77" y="591"/>
                </a:lnTo>
                <a:lnTo>
                  <a:pt x="77" y="591"/>
                </a:lnTo>
                <a:lnTo>
                  <a:pt x="72" y="603"/>
                </a:lnTo>
                <a:lnTo>
                  <a:pt x="71" y="609"/>
                </a:lnTo>
                <a:lnTo>
                  <a:pt x="71" y="611"/>
                </a:lnTo>
                <a:lnTo>
                  <a:pt x="72" y="611"/>
                </a:lnTo>
                <a:lnTo>
                  <a:pt x="72" y="611"/>
                </a:lnTo>
                <a:lnTo>
                  <a:pt x="73" y="610"/>
                </a:lnTo>
                <a:lnTo>
                  <a:pt x="75" y="609"/>
                </a:lnTo>
                <a:lnTo>
                  <a:pt x="79" y="604"/>
                </a:lnTo>
                <a:lnTo>
                  <a:pt x="83" y="596"/>
                </a:lnTo>
                <a:lnTo>
                  <a:pt x="83" y="596"/>
                </a:lnTo>
                <a:lnTo>
                  <a:pt x="84" y="605"/>
                </a:lnTo>
                <a:lnTo>
                  <a:pt x="85" y="612"/>
                </a:lnTo>
                <a:lnTo>
                  <a:pt x="87" y="616"/>
                </a:lnTo>
                <a:lnTo>
                  <a:pt x="87" y="616"/>
                </a:lnTo>
                <a:lnTo>
                  <a:pt x="88" y="616"/>
                </a:lnTo>
                <a:lnTo>
                  <a:pt x="88" y="614"/>
                </a:lnTo>
                <a:lnTo>
                  <a:pt x="90" y="605"/>
                </a:lnTo>
                <a:lnTo>
                  <a:pt x="91" y="601"/>
                </a:lnTo>
                <a:lnTo>
                  <a:pt x="92" y="596"/>
                </a:lnTo>
                <a:lnTo>
                  <a:pt x="94" y="592"/>
                </a:lnTo>
                <a:lnTo>
                  <a:pt x="98" y="591"/>
                </a:lnTo>
                <a:lnTo>
                  <a:pt x="98" y="591"/>
                </a:lnTo>
                <a:lnTo>
                  <a:pt x="110" y="589"/>
                </a:lnTo>
                <a:lnTo>
                  <a:pt x="123" y="586"/>
                </a:lnTo>
                <a:lnTo>
                  <a:pt x="123" y="586"/>
                </a:lnTo>
                <a:lnTo>
                  <a:pt x="130" y="584"/>
                </a:lnTo>
                <a:lnTo>
                  <a:pt x="136" y="582"/>
                </a:lnTo>
                <a:lnTo>
                  <a:pt x="142" y="577"/>
                </a:lnTo>
                <a:lnTo>
                  <a:pt x="149" y="571"/>
                </a:lnTo>
                <a:lnTo>
                  <a:pt x="149" y="571"/>
                </a:lnTo>
                <a:lnTo>
                  <a:pt x="159" y="562"/>
                </a:lnTo>
                <a:lnTo>
                  <a:pt x="171" y="554"/>
                </a:lnTo>
                <a:lnTo>
                  <a:pt x="185" y="546"/>
                </a:lnTo>
                <a:lnTo>
                  <a:pt x="200" y="540"/>
                </a:lnTo>
                <a:lnTo>
                  <a:pt x="200" y="540"/>
                </a:lnTo>
                <a:lnTo>
                  <a:pt x="213" y="534"/>
                </a:lnTo>
                <a:lnTo>
                  <a:pt x="223" y="529"/>
                </a:lnTo>
                <a:lnTo>
                  <a:pt x="230" y="524"/>
                </a:lnTo>
                <a:lnTo>
                  <a:pt x="230" y="524"/>
                </a:lnTo>
                <a:lnTo>
                  <a:pt x="228" y="534"/>
                </a:lnTo>
                <a:lnTo>
                  <a:pt x="224" y="543"/>
                </a:lnTo>
                <a:lnTo>
                  <a:pt x="222" y="558"/>
                </a:lnTo>
                <a:lnTo>
                  <a:pt x="219" y="576"/>
                </a:lnTo>
                <a:lnTo>
                  <a:pt x="218" y="595"/>
                </a:lnTo>
                <a:lnTo>
                  <a:pt x="221" y="617"/>
                </a:lnTo>
                <a:lnTo>
                  <a:pt x="223" y="629"/>
                </a:lnTo>
                <a:lnTo>
                  <a:pt x="225" y="642"/>
                </a:lnTo>
                <a:lnTo>
                  <a:pt x="225" y="642"/>
                </a:lnTo>
                <a:lnTo>
                  <a:pt x="237" y="687"/>
                </a:lnTo>
                <a:lnTo>
                  <a:pt x="245" y="722"/>
                </a:lnTo>
                <a:lnTo>
                  <a:pt x="250" y="744"/>
                </a:lnTo>
                <a:lnTo>
                  <a:pt x="251" y="755"/>
                </a:lnTo>
                <a:lnTo>
                  <a:pt x="251" y="755"/>
                </a:lnTo>
                <a:lnTo>
                  <a:pt x="248" y="767"/>
                </a:lnTo>
                <a:lnTo>
                  <a:pt x="245" y="775"/>
                </a:lnTo>
                <a:lnTo>
                  <a:pt x="245" y="775"/>
                </a:lnTo>
                <a:lnTo>
                  <a:pt x="229" y="796"/>
                </a:lnTo>
                <a:lnTo>
                  <a:pt x="211" y="817"/>
                </a:lnTo>
                <a:lnTo>
                  <a:pt x="191" y="842"/>
                </a:lnTo>
                <a:lnTo>
                  <a:pt x="172" y="869"/>
                </a:lnTo>
                <a:lnTo>
                  <a:pt x="154" y="896"/>
                </a:lnTo>
                <a:lnTo>
                  <a:pt x="148" y="907"/>
                </a:lnTo>
                <a:lnTo>
                  <a:pt x="142" y="918"/>
                </a:lnTo>
                <a:lnTo>
                  <a:pt x="140" y="926"/>
                </a:lnTo>
                <a:lnTo>
                  <a:pt x="138" y="934"/>
                </a:lnTo>
                <a:lnTo>
                  <a:pt x="138" y="934"/>
                </a:lnTo>
                <a:lnTo>
                  <a:pt x="142" y="949"/>
                </a:lnTo>
                <a:lnTo>
                  <a:pt x="148" y="968"/>
                </a:lnTo>
                <a:lnTo>
                  <a:pt x="166" y="1014"/>
                </a:lnTo>
                <a:lnTo>
                  <a:pt x="184" y="1062"/>
                </a:lnTo>
                <a:lnTo>
                  <a:pt x="191" y="1081"/>
                </a:lnTo>
                <a:lnTo>
                  <a:pt x="194" y="1098"/>
                </a:lnTo>
                <a:lnTo>
                  <a:pt x="194" y="1098"/>
                </a:lnTo>
                <a:lnTo>
                  <a:pt x="197" y="1111"/>
                </a:lnTo>
                <a:lnTo>
                  <a:pt x="197" y="1124"/>
                </a:lnTo>
                <a:lnTo>
                  <a:pt x="197" y="1149"/>
                </a:lnTo>
                <a:lnTo>
                  <a:pt x="196" y="1167"/>
                </a:lnTo>
                <a:lnTo>
                  <a:pt x="194" y="1174"/>
                </a:lnTo>
                <a:lnTo>
                  <a:pt x="200" y="1180"/>
                </a:lnTo>
                <a:lnTo>
                  <a:pt x="200" y="1194"/>
                </a:lnTo>
                <a:lnTo>
                  <a:pt x="190" y="1205"/>
                </a:lnTo>
                <a:lnTo>
                  <a:pt x="185" y="1210"/>
                </a:lnTo>
                <a:lnTo>
                  <a:pt x="185" y="1215"/>
                </a:lnTo>
                <a:lnTo>
                  <a:pt x="185" y="1215"/>
                </a:lnTo>
                <a:lnTo>
                  <a:pt x="178" y="1218"/>
                </a:lnTo>
                <a:lnTo>
                  <a:pt x="162" y="1225"/>
                </a:lnTo>
                <a:lnTo>
                  <a:pt x="153" y="1230"/>
                </a:lnTo>
                <a:lnTo>
                  <a:pt x="144" y="1235"/>
                </a:lnTo>
                <a:lnTo>
                  <a:pt x="138" y="1240"/>
                </a:lnTo>
                <a:lnTo>
                  <a:pt x="134" y="1245"/>
                </a:lnTo>
                <a:lnTo>
                  <a:pt x="134" y="1245"/>
                </a:lnTo>
                <a:lnTo>
                  <a:pt x="129" y="1256"/>
                </a:lnTo>
                <a:lnTo>
                  <a:pt x="127" y="1263"/>
                </a:lnTo>
                <a:lnTo>
                  <a:pt x="125" y="1269"/>
                </a:lnTo>
                <a:lnTo>
                  <a:pt x="123" y="1271"/>
                </a:lnTo>
                <a:lnTo>
                  <a:pt x="123" y="1271"/>
                </a:lnTo>
                <a:lnTo>
                  <a:pt x="119" y="1273"/>
                </a:lnTo>
                <a:lnTo>
                  <a:pt x="113" y="1274"/>
                </a:lnTo>
                <a:lnTo>
                  <a:pt x="110" y="1275"/>
                </a:lnTo>
                <a:lnTo>
                  <a:pt x="108" y="1277"/>
                </a:lnTo>
                <a:lnTo>
                  <a:pt x="105" y="1281"/>
                </a:lnTo>
                <a:lnTo>
                  <a:pt x="103" y="1287"/>
                </a:lnTo>
                <a:lnTo>
                  <a:pt x="103" y="1287"/>
                </a:lnTo>
                <a:lnTo>
                  <a:pt x="102" y="1293"/>
                </a:lnTo>
                <a:lnTo>
                  <a:pt x="103" y="1299"/>
                </a:lnTo>
                <a:lnTo>
                  <a:pt x="106" y="1303"/>
                </a:lnTo>
                <a:lnTo>
                  <a:pt x="110" y="1307"/>
                </a:lnTo>
                <a:lnTo>
                  <a:pt x="115" y="1311"/>
                </a:lnTo>
                <a:lnTo>
                  <a:pt x="121" y="1314"/>
                </a:lnTo>
                <a:lnTo>
                  <a:pt x="127" y="1317"/>
                </a:lnTo>
                <a:lnTo>
                  <a:pt x="134" y="1318"/>
                </a:lnTo>
                <a:lnTo>
                  <a:pt x="134" y="1318"/>
                </a:lnTo>
                <a:lnTo>
                  <a:pt x="141" y="1318"/>
                </a:lnTo>
                <a:lnTo>
                  <a:pt x="152" y="1318"/>
                </a:lnTo>
                <a:lnTo>
                  <a:pt x="174" y="1314"/>
                </a:lnTo>
                <a:lnTo>
                  <a:pt x="197" y="1311"/>
                </a:lnTo>
                <a:lnTo>
                  <a:pt x="210" y="1307"/>
                </a:lnTo>
                <a:lnTo>
                  <a:pt x="210" y="1307"/>
                </a:lnTo>
                <a:lnTo>
                  <a:pt x="238" y="1296"/>
                </a:lnTo>
                <a:lnTo>
                  <a:pt x="255" y="1288"/>
                </a:lnTo>
                <a:lnTo>
                  <a:pt x="262" y="1284"/>
                </a:lnTo>
                <a:lnTo>
                  <a:pt x="266" y="1282"/>
                </a:lnTo>
                <a:lnTo>
                  <a:pt x="266" y="1282"/>
                </a:lnTo>
                <a:lnTo>
                  <a:pt x="272" y="1276"/>
                </a:lnTo>
                <a:lnTo>
                  <a:pt x="275" y="1270"/>
                </a:lnTo>
                <a:lnTo>
                  <a:pt x="276" y="1263"/>
                </a:lnTo>
                <a:lnTo>
                  <a:pt x="276" y="1256"/>
                </a:lnTo>
                <a:lnTo>
                  <a:pt x="276" y="1256"/>
                </a:lnTo>
                <a:lnTo>
                  <a:pt x="276" y="1248"/>
                </a:lnTo>
                <a:lnTo>
                  <a:pt x="274" y="1238"/>
                </a:lnTo>
                <a:lnTo>
                  <a:pt x="272" y="1225"/>
                </a:lnTo>
                <a:lnTo>
                  <a:pt x="272" y="1225"/>
                </a:lnTo>
                <a:lnTo>
                  <a:pt x="270" y="1223"/>
                </a:lnTo>
                <a:lnTo>
                  <a:pt x="268" y="1221"/>
                </a:lnTo>
                <a:lnTo>
                  <a:pt x="266" y="1220"/>
                </a:lnTo>
                <a:lnTo>
                  <a:pt x="261" y="1169"/>
                </a:lnTo>
                <a:lnTo>
                  <a:pt x="261" y="1169"/>
                </a:lnTo>
                <a:lnTo>
                  <a:pt x="267" y="1168"/>
                </a:lnTo>
                <a:lnTo>
                  <a:pt x="270" y="1166"/>
                </a:lnTo>
                <a:lnTo>
                  <a:pt x="272" y="1164"/>
                </a:lnTo>
                <a:lnTo>
                  <a:pt x="272" y="1164"/>
                </a:lnTo>
                <a:lnTo>
                  <a:pt x="272" y="1164"/>
                </a:lnTo>
                <a:lnTo>
                  <a:pt x="269" y="1145"/>
                </a:lnTo>
                <a:lnTo>
                  <a:pt x="266" y="1106"/>
                </a:lnTo>
                <a:lnTo>
                  <a:pt x="261" y="1061"/>
                </a:lnTo>
                <a:lnTo>
                  <a:pt x="259" y="1041"/>
                </a:lnTo>
                <a:lnTo>
                  <a:pt x="256" y="1026"/>
                </a:lnTo>
                <a:lnTo>
                  <a:pt x="256" y="1026"/>
                </a:lnTo>
                <a:lnTo>
                  <a:pt x="253" y="1014"/>
                </a:lnTo>
                <a:lnTo>
                  <a:pt x="249" y="1003"/>
                </a:lnTo>
                <a:lnTo>
                  <a:pt x="241" y="982"/>
                </a:lnTo>
                <a:lnTo>
                  <a:pt x="232" y="966"/>
                </a:lnTo>
                <a:lnTo>
                  <a:pt x="231" y="960"/>
                </a:lnTo>
                <a:lnTo>
                  <a:pt x="230" y="954"/>
                </a:lnTo>
                <a:lnTo>
                  <a:pt x="230" y="954"/>
                </a:lnTo>
                <a:lnTo>
                  <a:pt x="231" y="951"/>
                </a:lnTo>
                <a:lnTo>
                  <a:pt x="234" y="948"/>
                </a:lnTo>
                <a:lnTo>
                  <a:pt x="240" y="941"/>
                </a:lnTo>
                <a:lnTo>
                  <a:pt x="247" y="932"/>
                </a:lnTo>
                <a:lnTo>
                  <a:pt x="256" y="924"/>
                </a:lnTo>
                <a:lnTo>
                  <a:pt x="274" y="910"/>
                </a:lnTo>
                <a:lnTo>
                  <a:pt x="281" y="903"/>
                </a:lnTo>
                <a:lnTo>
                  <a:pt x="281" y="903"/>
                </a:lnTo>
                <a:lnTo>
                  <a:pt x="282" y="928"/>
                </a:lnTo>
                <a:lnTo>
                  <a:pt x="284" y="948"/>
                </a:lnTo>
                <a:lnTo>
                  <a:pt x="287" y="965"/>
                </a:lnTo>
                <a:lnTo>
                  <a:pt x="287" y="965"/>
                </a:lnTo>
                <a:lnTo>
                  <a:pt x="289" y="972"/>
                </a:lnTo>
                <a:lnTo>
                  <a:pt x="293" y="979"/>
                </a:lnTo>
                <a:lnTo>
                  <a:pt x="303" y="997"/>
                </a:lnTo>
                <a:lnTo>
                  <a:pt x="312" y="1014"/>
                </a:lnTo>
                <a:lnTo>
                  <a:pt x="316" y="1023"/>
                </a:lnTo>
                <a:lnTo>
                  <a:pt x="317" y="1031"/>
                </a:lnTo>
                <a:lnTo>
                  <a:pt x="317" y="1031"/>
                </a:lnTo>
                <a:lnTo>
                  <a:pt x="324" y="1057"/>
                </a:lnTo>
                <a:lnTo>
                  <a:pt x="335" y="1095"/>
                </a:lnTo>
                <a:lnTo>
                  <a:pt x="354" y="1154"/>
                </a:lnTo>
                <a:lnTo>
                  <a:pt x="354" y="1154"/>
                </a:lnTo>
                <a:lnTo>
                  <a:pt x="355" y="1160"/>
                </a:lnTo>
                <a:lnTo>
                  <a:pt x="355" y="1168"/>
                </a:lnTo>
                <a:lnTo>
                  <a:pt x="355" y="1185"/>
                </a:lnTo>
                <a:lnTo>
                  <a:pt x="354" y="1205"/>
                </a:lnTo>
                <a:lnTo>
                  <a:pt x="363" y="1205"/>
                </a:lnTo>
                <a:lnTo>
                  <a:pt x="363" y="1215"/>
                </a:lnTo>
                <a:lnTo>
                  <a:pt x="363" y="1215"/>
                </a:lnTo>
                <a:lnTo>
                  <a:pt x="354" y="1231"/>
                </a:lnTo>
                <a:lnTo>
                  <a:pt x="354" y="1231"/>
                </a:lnTo>
                <a:lnTo>
                  <a:pt x="350" y="1236"/>
                </a:lnTo>
                <a:lnTo>
                  <a:pt x="347" y="1238"/>
                </a:lnTo>
                <a:lnTo>
                  <a:pt x="343" y="1240"/>
                </a:lnTo>
                <a:lnTo>
                  <a:pt x="343" y="1240"/>
                </a:lnTo>
                <a:lnTo>
                  <a:pt x="343" y="1240"/>
                </a:lnTo>
                <a:lnTo>
                  <a:pt x="337" y="1242"/>
                </a:lnTo>
                <a:lnTo>
                  <a:pt x="324" y="1245"/>
                </a:lnTo>
                <a:lnTo>
                  <a:pt x="316" y="1248"/>
                </a:lnTo>
                <a:lnTo>
                  <a:pt x="307" y="1251"/>
                </a:lnTo>
                <a:lnTo>
                  <a:pt x="301" y="1256"/>
                </a:lnTo>
                <a:lnTo>
                  <a:pt x="297" y="1261"/>
                </a:lnTo>
                <a:lnTo>
                  <a:pt x="297" y="1261"/>
                </a:lnTo>
                <a:lnTo>
                  <a:pt x="292" y="1274"/>
                </a:lnTo>
                <a:lnTo>
                  <a:pt x="287" y="1287"/>
                </a:lnTo>
                <a:lnTo>
                  <a:pt x="286" y="1300"/>
                </a:lnTo>
                <a:lnTo>
                  <a:pt x="286" y="1303"/>
                </a:lnTo>
                <a:lnTo>
                  <a:pt x="287" y="1307"/>
                </a:lnTo>
                <a:lnTo>
                  <a:pt x="287" y="1307"/>
                </a:lnTo>
                <a:lnTo>
                  <a:pt x="289" y="1309"/>
                </a:lnTo>
                <a:lnTo>
                  <a:pt x="293" y="1311"/>
                </a:lnTo>
                <a:lnTo>
                  <a:pt x="304" y="1312"/>
                </a:lnTo>
                <a:lnTo>
                  <a:pt x="316" y="1313"/>
                </a:lnTo>
                <a:lnTo>
                  <a:pt x="328" y="1312"/>
                </a:lnTo>
                <a:lnTo>
                  <a:pt x="328" y="1312"/>
                </a:lnTo>
                <a:lnTo>
                  <a:pt x="364" y="1313"/>
                </a:lnTo>
                <a:lnTo>
                  <a:pt x="385" y="1313"/>
                </a:lnTo>
                <a:lnTo>
                  <a:pt x="399" y="1312"/>
                </a:lnTo>
                <a:lnTo>
                  <a:pt x="399" y="1312"/>
                </a:lnTo>
                <a:lnTo>
                  <a:pt x="411" y="1312"/>
                </a:lnTo>
                <a:lnTo>
                  <a:pt x="425" y="1311"/>
                </a:lnTo>
                <a:lnTo>
                  <a:pt x="432" y="1309"/>
                </a:lnTo>
                <a:lnTo>
                  <a:pt x="438" y="1308"/>
                </a:lnTo>
                <a:lnTo>
                  <a:pt x="443" y="1306"/>
                </a:lnTo>
                <a:lnTo>
                  <a:pt x="445" y="1302"/>
                </a:lnTo>
                <a:lnTo>
                  <a:pt x="445" y="1302"/>
                </a:lnTo>
                <a:lnTo>
                  <a:pt x="446" y="1298"/>
                </a:lnTo>
                <a:lnTo>
                  <a:pt x="445" y="1293"/>
                </a:lnTo>
                <a:lnTo>
                  <a:pt x="442" y="1281"/>
                </a:lnTo>
                <a:lnTo>
                  <a:pt x="437" y="1269"/>
                </a:lnTo>
                <a:lnTo>
                  <a:pt x="435" y="1264"/>
                </a:lnTo>
                <a:lnTo>
                  <a:pt x="435" y="1261"/>
                </a:lnTo>
                <a:lnTo>
                  <a:pt x="435" y="1261"/>
                </a:lnTo>
                <a:lnTo>
                  <a:pt x="437" y="1250"/>
                </a:lnTo>
                <a:lnTo>
                  <a:pt x="437" y="1244"/>
                </a:lnTo>
                <a:lnTo>
                  <a:pt x="435" y="1240"/>
                </a:lnTo>
                <a:lnTo>
                  <a:pt x="435" y="1240"/>
                </a:lnTo>
                <a:lnTo>
                  <a:pt x="432" y="1238"/>
                </a:lnTo>
                <a:lnTo>
                  <a:pt x="429" y="1237"/>
                </a:lnTo>
                <a:lnTo>
                  <a:pt x="425" y="1236"/>
                </a:lnTo>
                <a:lnTo>
                  <a:pt x="419" y="1194"/>
                </a:lnTo>
                <a:lnTo>
                  <a:pt x="430" y="1194"/>
                </a:lnTo>
                <a:lnTo>
                  <a:pt x="430" y="1194"/>
                </a:lnTo>
                <a:lnTo>
                  <a:pt x="430" y="1181"/>
                </a:lnTo>
                <a:lnTo>
                  <a:pt x="427" y="1148"/>
                </a:lnTo>
                <a:lnTo>
                  <a:pt x="426" y="1129"/>
                </a:lnTo>
                <a:lnTo>
                  <a:pt x="423" y="1108"/>
                </a:lnTo>
                <a:lnTo>
                  <a:pt x="419" y="1091"/>
                </a:lnTo>
                <a:lnTo>
                  <a:pt x="414" y="1078"/>
                </a:lnTo>
                <a:lnTo>
                  <a:pt x="414" y="1078"/>
                </a:lnTo>
                <a:lnTo>
                  <a:pt x="402" y="1048"/>
                </a:lnTo>
                <a:lnTo>
                  <a:pt x="391" y="1013"/>
                </a:lnTo>
                <a:lnTo>
                  <a:pt x="379" y="975"/>
                </a:lnTo>
                <a:lnTo>
                  <a:pt x="368" y="811"/>
                </a:lnTo>
                <a:lnTo>
                  <a:pt x="368" y="811"/>
                </a:lnTo>
                <a:lnTo>
                  <a:pt x="375" y="800"/>
                </a:lnTo>
                <a:lnTo>
                  <a:pt x="393" y="775"/>
                </a:lnTo>
                <a:lnTo>
                  <a:pt x="413" y="742"/>
                </a:lnTo>
                <a:lnTo>
                  <a:pt x="423" y="724"/>
                </a:lnTo>
                <a:lnTo>
                  <a:pt x="430" y="709"/>
                </a:lnTo>
                <a:lnTo>
                  <a:pt x="430" y="709"/>
                </a:lnTo>
                <a:lnTo>
                  <a:pt x="435" y="692"/>
                </a:lnTo>
                <a:lnTo>
                  <a:pt x="438" y="675"/>
                </a:lnTo>
                <a:lnTo>
                  <a:pt x="441" y="658"/>
                </a:lnTo>
                <a:lnTo>
                  <a:pt x="442" y="641"/>
                </a:lnTo>
                <a:lnTo>
                  <a:pt x="442" y="612"/>
                </a:lnTo>
                <a:lnTo>
                  <a:pt x="443" y="602"/>
                </a:lnTo>
                <a:lnTo>
                  <a:pt x="445" y="596"/>
                </a:lnTo>
                <a:lnTo>
                  <a:pt x="445" y="596"/>
                </a:lnTo>
                <a:lnTo>
                  <a:pt x="458" y="577"/>
                </a:lnTo>
                <a:lnTo>
                  <a:pt x="466" y="566"/>
                </a:lnTo>
                <a:lnTo>
                  <a:pt x="470" y="555"/>
                </a:lnTo>
                <a:lnTo>
                  <a:pt x="470" y="555"/>
                </a:lnTo>
                <a:lnTo>
                  <a:pt x="471" y="551"/>
                </a:lnTo>
                <a:lnTo>
                  <a:pt x="473" y="542"/>
                </a:lnTo>
                <a:lnTo>
                  <a:pt x="474" y="517"/>
                </a:lnTo>
                <a:lnTo>
                  <a:pt x="473" y="445"/>
                </a:lnTo>
                <a:lnTo>
                  <a:pt x="470" y="335"/>
                </a:lnTo>
                <a:lnTo>
                  <a:pt x="470" y="335"/>
                </a:lnTo>
                <a:lnTo>
                  <a:pt x="469" y="321"/>
                </a:lnTo>
                <a:lnTo>
                  <a:pt x="464" y="301"/>
                </a:lnTo>
                <a:lnTo>
                  <a:pt x="455" y="264"/>
                </a:lnTo>
                <a:lnTo>
                  <a:pt x="455" y="264"/>
                </a:lnTo>
                <a:lnTo>
                  <a:pt x="454" y="248"/>
                </a:lnTo>
                <a:lnTo>
                  <a:pt x="454" y="232"/>
                </a:lnTo>
                <a:lnTo>
                  <a:pt x="455" y="213"/>
                </a:lnTo>
                <a:lnTo>
                  <a:pt x="455" y="213"/>
                </a:lnTo>
                <a:lnTo>
                  <a:pt x="462" y="209"/>
                </a:lnTo>
                <a:lnTo>
                  <a:pt x="480" y="203"/>
                </a:lnTo>
                <a:lnTo>
                  <a:pt x="492" y="200"/>
                </a:lnTo>
                <a:lnTo>
                  <a:pt x="504" y="197"/>
                </a:lnTo>
                <a:lnTo>
                  <a:pt x="515" y="196"/>
                </a:lnTo>
                <a:lnTo>
                  <a:pt x="527" y="197"/>
                </a:lnTo>
                <a:lnTo>
                  <a:pt x="527" y="197"/>
                </a:lnTo>
                <a:lnTo>
                  <a:pt x="548" y="201"/>
                </a:lnTo>
                <a:lnTo>
                  <a:pt x="567" y="207"/>
                </a:lnTo>
                <a:lnTo>
                  <a:pt x="583" y="213"/>
                </a:lnTo>
                <a:lnTo>
                  <a:pt x="583" y="213"/>
                </a:lnTo>
                <a:lnTo>
                  <a:pt x="583" y="209"/>
                </a:lnTo>
                <a:lnTo>
                  <a:pt x="584" y="203"/>
                </a:lnTo>
                <a:lnTo>
                  <a:pt x="586" y="200"/>
                </a:lnTo>
                <a:lnTo>
                  <a:pt x="587" y="196"/>
                </a:lnTo>
                <a:lnTo>
                  <a:pt x="590" y="194"/>
                </a:lnTo>
                <a:lnTo>
                  <a:pt x="594" y="193"/>
                </a:lnTo>
                <a:lnTo>
                  <a:pt x="594" y="193"/>
                </a:lnTo>
                <a:lnTo>
                  <a:pt x="602" y="193"/>
                </a:lnTo>
                <a:lnTo>
                  <a:pt x="611" y="194"/>
                </a:lnTo>
                <a:lnTo>
                  <a:pt x="619" y="197"/>
                </a:lnTo>
                <a:lnTo>
                  <a:pt x="619" y="197"/>
                </a:lnTo>
                <a:lnTo>
                  <a:pt x="579" y="162"/>
                </a:lnTo>
                <a:lnTo>
                  <a:pt x="517" y="105"/>
                </a:lnTo>
                <a:lnTo>
                  <a:pt x="517" y="105"/>
                </a:lnTo>
                <a:lnTo>
                  <a:pt x="505" y="95"/>
                </a:lnTo>
                <a:lnTo>
                  <a:pt x="493" y="84"/>
                </a:lnTo>
                <a:lnTo>
                  <a:pt x="466" y="66"/>
                </a:lnTo>
                <a:lnTo>
                  <a:pt x="439" y="51"/>
                </a:lnTo>
                <a:lnTo>
                  <a:pt x="414" y="39"/>
                </a:lnTo>
                <a:lnTo>
                  <a:pt x="414" y="39"/>
                </a:lnTo>
                <a:lnTo>
                  <a:pt x="372" y="19"/>
                </a:lnTo>
                <a:lnTo>
                  <a:pt x="354" y="12"/>
                </a:lnTo>
                <a:lnTo>
                  <a:pt x="345" y="9"/>
                </a:lnTo>
                <a:lnTo>
                  <a:pt x="338" y="8"/>
                </a:lnTo>
                <a:lnTo>
                  <a:pt x="338" y="8"/>
                </a:lnTo>
                <a:lnTo>
                  <a:pt x="310" y="5"/>
                </a:lnTo>
                <a:lnTo>
                  <a:pt x="263" y="1"/>
                </a:lnTo>
                <a:lnTo>
                  <a:pt x="237" y="0"/>
                </a:lnTo>
                <a:lnTo>
                  <a:pt x="212" y="0"/>
                </a:lnTo>
                <a:lnTo>
                  <a:pt x="188" y="1"/>
                </a:lnTo>
                <a:lnTo>
                  <a:pt x="169" y="2"/>
                </a:lnTo>
                <a:lnTo>
                  <a:pt x="169" y="2"/>
                </a:lnTo>
                <a:lnTo>
                  <a:pt x="160" y="5"/>
                </a:lnTo>
                <a:lnTo>
                  <a:pt x="148" y="8"/>
                </a:lnTo>
                <a:lnTo>
                  <a:pt x="123" y="19"/>
                </a:lnTo>
                <a:lnTo>
                  <a:pt x="96" y="32"/>
                </a:lnTo>
                <a:lnTo>
                  <a:pt x="67" y="46"/>
                </a:lnTo>
                <a:lnTo>
                  <a:pt x="21" y="72"/>
                </a:lnTo>
                <a:lnTo>
                  <a:pt x="0" y="84"/>
                </a:lnTo>
                <a:lnTo>
                  <a:pt x="47" y="111"/>
                </a:lnTo>
                <a:lnTo>
                  <a:pt x="47" y="111"/>
                </a:lnTo>
                <a:lnTo>
                  <a:pt x="58" y="109"/>
                </a:lnTo>
                <a:lnTo>
                  <a:pt x="84" y="111"/>
                </a:lnTo>
                <a:lnTo>
                  <a:pt x="99" y="111"/>
                </a:lnTo>
                <a:lnTo>
                  <a:pt x="113" y="113"/>
                </a:lnTo>
                <a:lnTo>
                  <a:pt x="128" y="116"/>
                </a:lnTo>
                <a:lnTo>
                  <a:pt x="134" y="118"/>
                </a:lnTo>
                <a:lnTo>
                  <a:pt x="138" y="120"/>
                </a:lnTo>
                <a:lnTo>
                  <a:pt x="138" y="120"/>
                </a:lnTo>
                <a:lnTo>
                  <a:pt x="175" y="141"/>
                </a:lnTo>
                <a:lnTo>
                  <a:pt x="194" y="151"/>
                </a:lnTo>
                <a:lnTo>
                  <a:pt x="194" y="151"/>
                </a:lnTo>
                <a:lnTo>
                  <a:pt x="200" y="150"/>
                </a:lnTo>
                <a:lnTo>
                  <a:pt x="212" y="149"/>
                </a:lnTo>
                <a:lnTo>
                  <a:pt x="221" y="147"/>
                </a:lnTo>
                <a:lnTo>
                  <a:pt x="229" y="147"/>
                </a:lnTo>
                <a:lnTo>
                  <a:pt x="237" y="149"/>
                </a:lnTo>
                <a:lnTo>
                  <a:pt x="245" y="151"/>
                </a:lnTo>
                <a:lnTo>
                  <a:pt x="245" y="151"/>
                </a:lnTo>
                <a:lnTo>
                  <a:pt x="259" y="157"/>
                </a:lnTo>
                <a:lnTo>
                  <a:pt x="268" y="162"/>
                </a:lnTo>
                <a:lnTo>
                  <a:pt x="236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68A6970B-F32B-4A7D-8DB5-135B6FB32C7E}"/>
              </a:ext>
            </a:extLst>
          </p:cNvPr>
          <p:cNvSpPr>
            <a:spLocks/>
          </p:cNvSpPr>
          <p:nvPr/>
        </p:nvSpPr>
        <p:spPr bwMode="auto">
          <a:xfrm>
            <a:off x="2742566" y="4778835"/>
            <a:ext cx="679450" cy="1554163"/>
          </a:xfrm>
          <a:custGeom>
            <a:avLst/>
            <a:gdLst>
              <a:gd name="T0" fmla="*/ 145 w 857"/>
              <a:gd name="T1" fmla="*/ 82 h 1959"/>
              <a:gd name="T2" fmla="*/ 635 w 857"/>
              <a:gd name="T3" fmla="*/ 145 h 1959"/>
              <a:gd name="T4" fmla="*/ 830 w 857"/>
              <a:gd name="T5" fmla="*/ 449 h 1959"/>
              <a:gd name="T6" fmla="*/ 857 w 857"/>
              <a:gd name="T7" fmla="*/ 618 h 1959"/>
              <a:gd name="T8" fmla="*/ 767 w 857"/>
              <a:gd name="T9" fmla="*/ 581 h 1959"/>
              <a:gd name="T10" fmla="*/ 624 w 857"/>
              <a:gd name="T11" fmla="*/ 523 h 1959"/>
              <a:gd name="T12" fmla="*/ 579 w 857"/>
              <a:gd name="T13" fmla="*/ 499 h 1959"/>
              <a:gd name="T14" fmla="*/ 585 w 857"/>
              <a:gd name="T15" fmla="*/ 736 h 1959"/>
              <a:gd name="T16" fmla="*/ 555 w 857"/>
              <a:gd name="T17" fmla="*/ 782 h 1959"/>
              <a:gd name="T18" fmla="*/ 572 w 857"/>
              <a:gd name="T19" fmla="*/ 920 h 1959"/>
              <a:gd name="T20" fmla="*/ 566 w 857"/>
              <a:gd name="T21" fmla="*/ 940 h 1959"/>
              <a:gd name="T22" fmla="*/ 585 w 857"/>
              <a:gd name="T23" fmla="*/ 1160 h 1959"/>
              <a:gd name="T24" fmla="*/ 620 w 857"/>
              <a:gd name="T25" fmla="*/ 1538 h 1959"/>
              <a:gd name="T26" fmla="*/ 631 w 857"/>
              <a:gd name="T27" fmla="*/ 1700 h 1959"/>
              <a:gd name="T28" fmla="*/ 611 w 857"/>
              <a:gd name="T29" fmla="*/ 1715 h 1959"/>
              <a:gd name="T30" fmla="*/ 639 w 857"/>
              <a:gd name="T31" fmla="*/ 1864 h 1959"/>
              <a:gd name="T32" fmla="*/ 637 w 857"/>
              <a:gd name="T33" fmla="*/ 1909 h 1959"/>
              <a:gd name="T34" fmla="*/ 603 w 857"/>
              <a:gd name="T35" fmla="*/ 1953 h 1959"/>
              <a:gd name="T36" fmla="*/ 492 w 857"/>
              <a:gd name="T37" fmla="*/ 1955 h 1959"/>
              <a:gd name="T38" fmla="*/ 475 w 857"/>
              <a:gd name="T39" fmla="*/ 1925 h 1959"/>
              <a:gd name="T40" fmla="*/ 516 w 857"/>
              <a:gd name="T41" fmla="*/ 1873 h 1959"/>
              <a:gd name="T42" fmla="*/ 516 w 857"/>
              <a:gd name="T43" fmla="*/ 1847 h 1959"/>
              <a:gd name="T44" fmla="*/ 542 w 857"/>
              <a:gd name="T45" fmla="*/ 1804 h 1959"/>
              <a:gd name="T46" fmla="*/ 544 w 857"/>
              <a:gd name="T47" fmla="*/ 1750 h 1959"/>
              <a:gd name="T48" fmla="*/ 447 w 857"/>
              <a:gd name="T49" fmla="*/ 1532 h 1959"/>
              <a:gd name="T50" fmla="*/ 372 w 857"/>
              <a:gd name="T51" fmla="*/ 1261 h 1959"/>
              <a:gd name="T52" fmla="*/ 361 w 857"/>
              <a:gd name="T53" fmla="*/ 1573 h 1959"/>
              <a:gd name="T54" fmla="*/ 359 w 857"/>
              <a:gd name="T55" fmla="*/ 1815 h 1959"/>
              <a:gd name="T56" fmla="*/ 378 w 857"/>
              <a:gd name="T57" fmla="*/ 1823 h 1959"/>
              <a:gd name="T58" fmla="*/ 384 w 857"/>
              <a:gd name="T59" fmla="*/ 1916 h 1959"/>
              <a:gd name="T60" fmla="*/ 341 w 857"/>
              <a:gd name="T61" fmla="*/ 1933 h 1959"/>
              <a:gd name="T62" fmla="*/ 268 w 857"/>
              <a:gd name="T63" fmla="*/ 1955 h 1959"/>
              <a:gd name="T64" fmla="*/ 196 w 857"/>
              <a:gd name="T65" fmla="*/ 1957 h 1959"/>
              <a:gd name="T66" fmla="*/ 173 w 857"/>
              <a:gd name="T67" fmla="*/ 1938 h 1959"/>
              <a:gd name="T68" fmla="*/ 181 w 857"/>
              <a:gd name="T69" fmla="*/ 1912 h 1959"/>
              <a:gd name="T70" fmla="*/ 264 w 857"/>
              <a:gd name="T71" fmla="*/ 1836 h 1959"/>
              <a:gd name="T72" fmla="*/ 251 w 857"/>
              <a:gd name="T73" fmla="*/ 1823 h 1959"/>
              <a:gd name="T74" fmla="*/ 274 w 857"/>
              <a:gd name="T75" fmla="*/ 1815 h 1959"/>
              <a:gd name="T76" fmla="*/ 233 w 857"/>
              <a:gd name="T77" fmla="*/ 1713 h 1959"/>
              <a:gd name="T78" fmla="*/ 209 w 857"/>
              <a:gd name="T79" fmla="*/ 1691 h 1959"/>
              <a:gd name="T80" fmla="*/ 214 w 857"/>
              <a:gd name="T81" fmla="*/ 1456 h 1959"/>
              <a:gd name="T82" fmla="*/ 190 w 857"/>
              <a:gd name="T83" fmla="*/ 1099 h 1959"/>
              <a:gd name="T84" fmla="*/ 78 w 857"/>
              <a:gd name="T85" fmla="*/ 1084 h 1959"/>
              <a:gd name="T86" fmla="*/ 0 w 857"/>
              <a:gd name="T87" fmla="*/ 1022 h 1959"/>
              <a:gd name="T88" fmla="*/ 58 w 857"/>
              <a:gd name="T89" fmla="*/ 858 h 1959"/>
              <a:gd name="T90" fmla="*/ 67 w 857"/>
              <a:gd name="T91" fmla="*/ 804 h 1959"/>
              <a:gd name="T92" fmla="*/ 114 w 857"/>
              <a:gd name="T93" fmla="*/ 777 h 1959"/>
              <a:gd name="T94" fmla="*/ 160 w 857"/>
              <a:gd name="T95" fmla="*/ 711 h 1959"/>
              <a:gd name="T96" fmla="*/ 173 w 857"/>
              <a:gd name="T97" fmla="*/ 648 h 1959"/>
              <a:gd name="T98" fmla="*/ 184 w 857"/>
              <a:gd name="T99" fmla="*/ 583 h 1959"/>
              <a:gd name="T100" fmla="*/ 197 w 857"/>
              <a:gd name="T101" fmla="*/ 447 h 1959"/>
              <a:gd name="T102" fmla="*/ 251 w 857"/>
              <a:gd name="T103" fmla="*/ 386 h 1959"/>
              <a:gd name="T104" fmla="*/ 261 w 857"/>
              <a:gd name="T105" fmla="*/ 358 h 1959"/>
              <a:gd name="T106" fmla="*/ 220 w 857"/>
              <a:gd name="T107" fmla="*/ 304 h 1959"/>
              <a:gd name="T108" fmla="*/ 229 w 857"/>
              <a:gd name="T109" fmla="*/ 235 h 1959"/>
              <a:gd name="T110" fmla="*/ 214 w 857"/>
              <a:gd name="T111" fmla="*/ 194 h 1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7" h="1959">
                <a:moveTo>
                  <a:pt x="220" y="164"/>
                </a:moveTo>
                <a:lnTo>
                  <a:pt x="220" y="164"/>
                </a:lnTo>
                <a:lnTo>
                  <a:pt x="197" y="136"/>
                </a:lnTo>
                <a:lnTo>
                  <a:pt x="173" y="110"/>
                </a:lnTo>
                <a:lnTo>
                  <a:pt x="145" y="82"/>
                </a:lnTo>
                <a:lnTo>
                  <a:pt x="145" y="82"/>
                </a:lnTo>
                <a:lnTo>
                  <a:pt x="97" y="37"/>
                </a:lnTo>
                <a:lnTo>
                  <a:pt x="76" y="19"/>
                </a:lnTo>
                <a:lnTo>
                  <a:pt x="277" y="0"/>
                </a:lnTo>
                <a:lnTo>
                  <a:pt x="492" y="37"/>
                </a:lnTo>
                <a:lnTo>
                  <a:pt x="585" y="108"/>
                </a:lnTo>
                <a:lnTo>
                  <a:pt x="635" y="145"/>
                </a:lnTo>
                <a:lnTo>
                  <a:pt x="655" y="145"/>
                </a:lnTo>
                <a:lnTo>
                  <a:pt x="655" y="170"/>
                </a:lnTo>
                <a:lnTo>
                  <a:pt x="717" y="240"/>
                </a:lnTo>
                <a:lnTo>
                  <a:pt x="817" y="397"/>
                </a:lnTo>
                <a:lnTo>
                  <a:pt x="817" y="397"/>
                </a:lnTo>
                <a:lnTo>
                  <a:pt x="830" y="449"/>
                </a:lnTo>
                <a:lnTo>
                  <a:pt x="849" y="523"/>
                </a:lnTo>
                <a:lnTo>
                  <a:pt x="849" y="523"/>
                </a:lnTo>
                <a:lnTo>
                  <a:pt x="853" y="536"/>
                </a:lnTo>
                <a:lnTo>
                  <a:pt x="855" y="553"/>
                </a:lnTo>
                <a:lnTo>
                  <a:pt x="857" y="583"/>
                </a:lnTo>
                <a:lnTo>
                  <a:pt x="857" y="618"/>
                </a:lnTo>
                <a:lnTo>
                  <a:pt x="857" y="618"/>
                </a:lnTo>
                <a:lnTo>
                  <a:pt x="849" y="613"/>
                </a:lnTo>
                <a:lnTo>
                  <a:pt x="829" y="602"/>
                </a:lnTo>
                <a:lnTo>
                  <a:pt x="799" y="589"/>
                </a:lnTo>
                <a:lnTo>
                  <a:pt x="784" y="583"/>
                </a:lnTo>
                <a:lnTo>
                  <a:pt x="767" y="581"/>
                </a:lnTo>
                <a:lnTo>
                  <a:pt x="767" y="581"/>
                </a:lnTo>
                <a:lnTo>
                  <a:pt x="674" y="568"/>
                </a:lnTo>
                <a:lnTo>
                  <a:pt x="674" y="568"/>
                </a:lnTo>
                <a:lnTo>
                  <a:pt x="657" y="555"/>
                </a:lnTo>
                <a:lnTo>
                  <a:pt x="641" y="540"/>
                </a:lnTo>
                <a:lnTo>
                  <a:pt x="624" y="523"/>
                </a:lnTo>
                <a:lnTo>
                  <a:pt x="624" y="523"/>
                </a:lnTo>
                <a:lnTo>
                  <a:pt x="614" y="516"/>
                </a:lnTo>
                <a:lnTo>
                  <a:pt x="607" y="510"/>
                </a:lnTo>
                <a:lnTo>
                  <a:pt x="592" y="503"/>
                </a:lnTo>
                <a:lnTo>
                  <a:pt x="583" y="499"/>
                </a:lnTo>
                <a:lnTo>
                  <a:pt x="579" y="499"/>
                </a:lnTo>
                <a:lnTo>
                  <a:pt x="579" y="499"/>
                </a:lnTo>
                <a:lnTo>
                  <a:pt x="583" y="585"/>
                </a:lnTo>
                <a:lnTo>
                  <a:pt x="585" y="656"/>
                </a:lnTo>
                <a:lnTo>
                  <a:pt x="585" y="706"/>
                </a:lnTo>
                <a:lnTo>
                  <a:pt x="585" y="706"/>
                </a:lnTo>
                <a:lnTo>
                  <a:pt x="585" y="736"/>
                </a:lnTo>
                <a:lnTo>
                  <a:pt x="583" y="754"/>
                </a:lnTo>
                <a:lnTo>
                  <a:pt x="581" y="762"/>
                </a:lnTo>
                <a:lnTo>
                  <a:pt x="579" y="767"/>
                </a:lnTo>
                <a:lnTo>
                  <a:pt x="574" y="771"/>
                </a:lnTo>
                <a:lnTo>
                  <a:pt x="566" y="777"/>
                </a:lnTo>
                <a:lnTo>
                  <a:pt x="555" y="782"/>
                </a:lnTo>
                <a:lnTo>
                  <a:pt x="555" y="782"/>
                </a:lnTo>
                <a:lnTo>
                  <a:pt x="555" y="831"/>
                </a:lnTo>
                <a:lnTo>
                  <a:pt x="557" y="868"/>
                </a:lnTo>
                <a:lnTo>
                  <a:pt x="560" y="890"/>
                </a:lnTo>
                <a:lnTo>
                  <a:pt x="560" y="890"/>
                </a:lnTo>
                <a:lnTo>
                  <a:pt x="572" y="920"/>
                </a:lnTo>
                <a:lnTo>
                  <a:pt x="577" y="933"/>
                </a:lnTo>
                <a:lnTo>
                  <a:pt x="579" y="940"/>
                </a:lnTo>
                <a:lnTo>
                  <a:pt x="579" y="940"/>
                </a:lnTo>
                <a:lnTo>
                  <a:pt x="574" y="939"/>
                </a:lnTo>
                <a:lnTo>
                  <a:pt x="570" y="939"/>
                </a:lnTo>
                <a:lnTo>
                  <a:pt x="566" y="940"/>
                </a:lnTo>
                <a:lnTo>
                  <a:pt x="566" y="940"/>
                </a:lnTo>
                <a:lnTo>
                  <a:pt x="568" y="976"/>
                </a:lnTo>
                <a:lnTo>
                  <a:pt x="574" y="1052"/>
                </a:lnTo>
                <a:lnTo>
                  <a:pt x="581" y="1127"/>
                </a:lnTo>
                <a:lnTo>
                  <a:pt x="585" y="1160"/>
                </a:lnTo>
                <a:lnTo>
                  <a:pt x="585" y="1160"/>
                </a:lnTo>
                <a:lnTo>
                  <a:pt x="590" y="1210"/>
                </a:lnTo>
                <a:lnTo>
                  <a:pt x="600" y="1320"/>
                </a:lnTo>
                <a:lnTo>
                  <a:pt x="611" y="1437"/>
                </a:lnTo>
                <a:lnTo>
                  <a:pt x="616" y="1501"/>
                </a:lnTo>
                <a:lnTo>
                  <a:pt x="616" y="1501"/>
                </a:lnTo>
                <a:lnTo>
                  <a:pt x="620" y="1538"/>
                </a:lnTo>
                <a:lnTo>
                  <a:pt x="624" y="1596"/>
                </a:lnTo>
                <a:lnTo>
                  <a:pt x="628" y="1650"/>
                </a:lnTo>
                <a:lnTo>
                  <a:pt x="629" y="1678"/>
                </a:lnTo>
                <a:lnTo>
                  <a:pt x="629" y="1678"/>
                </a:lnTo>
                <a:lnTo>
                  <a:pt x="631" y="1687"/>
                </a:lnTo>
                <a:lnTo>
                  <a:pt x="631" y="1700"/>
                </a:lnTo>
                <a:lnTo>
                  <a:pt x="629" y="1715"/>
                </a:lnTo>
                <a:lnTo>
                  <a:pt x="629" y="1715"/>
                </a:lnTo>
                <a:lnTo>
                  <a:pt x="620" y="1715"/>
                </a:lnTo>
                <a:lnTo>
                  <a:pt x="614" y="1715"/>
                </a:lnTo>
                <a:lnTo>
                  <a:pt x="611" y="1715"/>
                </a:lnTo>
                <a:lnTo>
                  <a:pt x="611" y="1715"/>
                </a:lnTo>
                <a:lnTo>
                  <a:pt x="616" y="1823"/>
                </a:lnTo>
                <a:lnTo>
                  <a:pt x="616" y="1823"/>
                </a:lnTo>
                <a:lnTo>
                  <a:pt x="624" y="1834"/>
                </a:lnTo>
                <a:lnTo>
                  <a:pt x="635" y="1855"/>
                </a:lnTo>
                <a:lnTo>
                  <a:pt x="635" y="1855"/>
                </a:lnTo>
                <a:lnTo>
                  <a:pt x="639" y="1864"/>
                </a:lnTo>
                <a:lnTo>
                  <a:pt x="642" y="1875"/>
                </a:lnTo>
                <a:lnTo>
                  <a:pt x="642" y="1886"/>
                </a:lnTo>
                <a:lnTo>
                  <a:pt x="642" y="1892"/>
                </a:lnTo>
                <a:lnTo>
                  <a:pt x="642" y="1892"/>
                </a:lnTo>
                <a:lnTo>
                  <a:pt x="639" y="1901"/>
                </a:lnTo>
                <a:lnTo>
                  <a:pt x="637" y="1909"/>
                </a:lnTo>
                <a:lnTo>
                  <a:pt x="629" y="1918"/>
                </a:lnTo>
                <a:lnTo>
                  <a:pt x="629" y="1918"/>
                </a:lnTo>
                <a:lnTo>
                  <a:pt x="622" y="1929"/>
                </a:lnTo>
                <a:lnTo>
                  <a:pt x="614" y="1942"/>
                </a:lnTo>
                <a:lnTo>
                  <a:pt x="607" y="1951"/>
                </a:lnTo>
                <a:lnTo>
                  <a:pt x="603" y="1953"/>
                </a:lnTo>
                <a:lnTo>
                  <a:pt x="598" y="1955"/>
                </a:lnTo>
                <a:lnTo>
                  <a:pt x="598" y="1955"/>
                </a:lnTo>
                <a:lnTo>
                  <a:pt x="546" y="1959"/>
                </a:lnTo>
                <a:lnTo>
                  <a:pt x="512" y="1959"/>
                </a:lnTo>
                <a:lnTo>
                  <a:pt x="499" y="1957"/>
                </a:lnTo>
                <a:lnTo>
                  <a:pt x="492" y="1955"/>
                </a:lnTo>
                <a:lnTo>
                  <a:pt x="492" y="1955"/>
                </a:lnTo>
                <a:lnTo>
                  <a:pt x="486" y="1951"/>
                </a:lnTo>
                <a:lnTo>
                  <a:pt x="482" y="1948"/>
                </a:lnTo>
                <a:lnTo>
                  <a:pt x="477" y="1936"/>
                </a:lnTo>
                <a:lnTo>
                  <a:pt x="475" y="1931"/>
                </a:lnTo>
                <a:lnTo>
                  <a:pt x="475" y="1925"/>
                </a:lnTo>
                <a:lnTo>
                  <a:pt x="477" y="1922"/>
                </a:lnTo>
                <a:lnTo>
                  <a:pt x="479" y="1918"/>
                </a:lnTo>
                <a:lnTo>
                  <a:pt x="479" y="1918"/>
                </a:lnTo>
                <a:lnTo>
                  <a:pt x="499" y="1894"/>
                </a:lnTo>
                <a:lnTo>
                  <a:pt x="516" y="1873"/>
                </a:lnTo>
                <a:lnTo>
                  <a:pt x="516" y="1873"/>
                </a:lnTo>
                <a:lnTo>
                  <a:pt x="521" y="1866"/>
                </a:lnTo>
                <a:lnTo>
                  <a:pt x="523" y="1860"/>
                </a:lnTo>
                <a:lnTo>
                  <a:pt x="523" y="1860"/>
                </a:lnTo>
                <a:lnTo>
                  <a:pt x="521" y="1856"/>
                </a:lnTo>
                <a:lnTo>
                  <a:pt x="520" y="1853"/>
                </a:lnTo>
                <a:lnTo>
                  <a:pt x="516" y="1847"/>
                </a:lnTo>
                <a:lnTo>
                  <a:pt x="534" y="1815"/>
                </a:lnTo>
                <a:lnTo>
                  <a:pt x="534" y="1815"/>
                </a:lnTo>
                <a:lnTo>
                  <a:pt x="538" y="1812"/>
                </a:lnTo>
                <a:lnTo>
                  <a:pt x="540" y="1808"/>
                </a:lnTo>
                <a:lnTo>
                  <a:pt x="542" y="1804"/>
                </a:lnTo>
                <a:lnTo>
                  <a:pt x="542" y="1804"/>
                </a:lnTo>
                <a:lnTo>
                  <a:pt x="542" y="1801"/>
                </a:lnTo>
                <a:lnTo>
                  <a:pt x="546" y="1799"/>
                </a:lnTo>
                <a:lnTo>
                  <a:pt x="547" y="1795"/>
                </a:lnTo>
                <a:lnTo>
                  <a:pt x="547" y="1791"/>
                </a:lnTo>
                <a:lnTo>
                  <a:pt x="547" y="1791"/>
                </a:lnTo>
                <a:lnTo>
                  <a:pt x="544" y="1750"/>
                </a:lnTo>
                <a:lnTo>
                  <a:pt x="542" y="1715"/>
                </a:lnTo>
                <a:lnTo>
                  <a:pt x="492" y="1715"/>
                </a:lnTo>
                <a:lnTo>
                  <a:pt x="492" y="1715"/>
                </a:lnTo>
                <a:lnTo>
                  <a:pt x="473" y="1637"/>
                </a:lnTo>
                <a:lnTo>
                  <a:pt x="458" y="1575"/>
                </a:lnTo>
                <a:lnTo>
                  <a:pt x="447" y="1532"/>
                </a:lnTo>
                <a:lnTo>
                  <a:pt x="447" y="1532"/>
                </a:lnTo>
                <a:lnTo>
                  <a:pt x="421" y="1441"/>
                </a:lnTo>
                <a:lnTo>
                  <a:pt x="397" y="1350"/>
                </a:lnTo>
                <a:lnTo>
                  <a:pt x="397" y="1350"/>
                </a:lnTo>
                <a:lnTo>
                  <a:pt x="382" y="1294"/>
                </a:lnTo>
                <a:lnTo>
                  <a:pt x="372" y="1261"/>
                </a:lnTo>
                <a:lnTo>
                  <a:pt x="372" y="1261"/>
                </a:lnTo>
                <a:lnTo>
                  <a:pt x="365" y="1398"/>
                </a:lnTo>
                <a:lnTo>
                  <a:pt x="359" y="1499"/>
                </a:lnTo>
                <a:lnTo>
                  <a:pt x="359" y="1559"/>
                </a:lnTo>
                <a:lnTo>
                  <a:pt x="359" y="1559"/>
                </a:lnTo>
                <a:lnTo>
                  <a:pt x="361" y="1573"/>
                </a:lnTo>
                <a:lnTo>
                  <a:pt x="365" y="1594"/>
                </a:lnTo>
                <a:lnTo>
                  <a:pt x="378" y="1642"/>
                </a:lnTo>
                <a:lnTo>
                  <a:pt x="397" y="1704"/>
                </a:lnTo>
                <a:lnTo>
                  <a:pt x="352" y="1704"/>
                </a:lnTo>
                <a:lnTo>
                  <a:pt x="359" y="1815"/>
                </a:lnTo>
                <a:lnTo>
                  <a:pt x="359" y="1815"/>
                </a:lnTo>
                <a:lnTo>
                  <a:pt x="361" y="1815"/>
                </a:lnTo>
                <a:lnTo>
                  <a:pt x="365" y="1815"/>
                </a:lnTo>
                <a:lnTo>
                  <a:pt x="372" y="1817"/>
                </a:lnTo>
                <a:lnTo>
                  <a:pt x="374" y="1819"/>
                </a:lnTo>
                <a:lnTo>
                  <a:pt x="378" y="1823"/>
                </a:lnTo>
                <a:lnTo>
                  <a:pt x="378" y="1823"/>
                </a:lnTo>
                <a:lnTo>
                  <a:pt x="380" y="1830"/>
                </a:lnTo>
                <a:lnTo>
                  <a:pt x="382" y="1842"/>
                </a:lnTo>
                <a:lnTo>
                  <a:pt x="384" y="1869"/>
                </a:lnTo>
                <a:lnTo>
                  <a:pt x="384" y="1910"/>
                </a:lnTo>
                <a:lnTo>
                  <a:pt x="384" y="1910"/>
                </a:lnTo>
                <a:lnTo>
                  <a:pt x="384" y="1916"/>
                </a:lnTo>
                <a:lnTo>
                  <a:pt x="380" y="1920"/>
                </a:lnTo>
                <a:lnTo>
                  <a:pt x="372" y="1925"/>
                </a:lnTo>
                <a:lnTo>
                  <a:pt x="365" y="1929"/>
                </a:lnTo>
                <a:lnTo>
                  <a:pt x="365" y="1929"/>
                </a:lnTo>
                <a:lnTo>
                  <a:pt x="354" y="1931"/>
                </a:lnTo>
                <a:lnTo>
                  <a:pt x="341" y="1933"/>
                </a:lnTo>
                <a:lnTo>
                  <a:pt x="328" y="1933"/>
                </a:lnTo>
                <a:lnTo>
                  <a:pt x="315" y="1936"/>
                </a:lnTo>
                <a:lnTo>
                  <a:pt x="315" y="1936"/>
                </a:lnTo>
                <a:lnTo>
                  <a:pt x="291" y="1948"/>
                </a:lnTo>
                <a:lnTo>
                  <a:pt x="276" y="1953"/>
                </a:lnTo>
                <a:lnTo>
                  <a:pt x="268" y="1955"/>
                </a:lnTo>
                <a:lnTo>
                  <a:pt x="259" y="1955"/>
                </a:lnTo>
                <a:lnTo>
                  <a:pt x="259" y="1955"/>
                </a:lnTo>
                <a:lnTo>
                  <a:pt x="238" y="1955"/>
                </a:lnTo>
                <a:lnTo>
                  <a:pt x="220" y="1957"/>
                </a:lnTo>
                <a:lnTo>
                  <a:pt x="203" y="1957"/>
                </a:lnTo>
                <a:lnTo>
                  <a:pt x="196" y="1957"/>
                </a:lnTo>
                <a:lnTo>
                  <a:pt x="190" y="1955"/>
                </a:lnTo>
                <a:lnTo>
                  <a:pt x="190" y="1955"/>
                </a:lnTo>
                <a:lnTo>
                  <a:pt x="183" y="1951"/>
                </a:lnTo>
                <a:lnTo>
                  <a:pt x="179" y="1948"/>
                </a:lnTo>
                <a:lnTo>
                  <a:pt x="175" y="1944"/>
                </a:lnTo>
                <a:lnTo>
                  <a:pt x="173" y="1938"/>
                </a:lnTo>
                <a:lnTo>
                  <a:pt x="171" y="1933"/>
                </a:lnTo>
                <a:lnTo>
                  <a:pt x="173" y="1927"/>
                </a:lnTo>
                <a:lnTo>
                  <a:pt x="173" y="1923"/>
                </a:lnTo>
                <a:lnTo>
                  <a:pt x="177" y="1918"/>
                </a:lnTo>
                <a:lnTo>
                  <a:pt x="177" y="1918"/>
                </a:lnTo>
                <a:lnTo>
                  <a:pt x="181" y="1912"/>
                </a:lnTo>
                <a:lnTo>
                  <a:pt x="186" y="1907"/>
                </a:lnTo>
                <a:lnTo>
                  <a:pt x="201" y="1897"/>
                </a:lnTo>
                <a:lnTo>
                  <a:pt x="216" y="1888"/>
                </a:lnTo>
                <a:lnTo>
                  <a:pt x="227" y="1879"/>
                </a:lnTo>
                <a:lnTo>
                  <a:pt x="227" y="1879"/>
                </a:lnTo>
                <a:lnTo>
                  <a:pt x="264" y="1836"/>
                </a:lnTo>
                <a:lnTo>
                  <a:pt x="264" y="1836"/>
                </a:lnTo>
                <a:lnTo>
                  <a:pt x="257" y="1828"/>
                </a:lnTo>
                <a:lnTo>
                  <a:pt x="253" y="1825"/>
                </a:lnTo>
                <a:lnTo>
                  <a:pt x="251" y="1823"/>
                </a:lnTo>
                <a:lnTo>
                  <a:pt x="251" y="1823"/>
                </a:lnTo>
                <a:lnTo>
                  <a:pt x="251" y="1823"/>
                </a:lnTo>
                <a:lnTo>
                  <a:pt x="263" y="1823"/>
                </a:lnTo>
                <a:lnTo>
                  <a:pt x="268" y="1823"/>
                </a:lnTo>
                <a:lnTo>
                  <a:pt x="270" y="1823"/>
                </a:lnTo>
                <a:lnTo>
                  <a:pt x="270" y="1823"/>
                </a:lnTo>
                <a:lnTo>
                  <a:pt x="272" y="1819"/>
                </a:lnTo>
                <a:lnTo>
                  <a:pt x="274" y="1815"/>
                </a:lnTo>
                <a:lnTo>
                  <a:pt x="277" y="1810"/>
                </a:lnTo>
                <a:lnTo>
                  <a:pt x="291" y="1804"/>
                </a:lnTo>
                <a:lnTo>
                  <a:pt x="277" y="1709"/>
                </a:lnTo>
                <a:lnTo>
                  <a:pt x="277" y="1709"/>
                </a:lnTo>
                <a:lnTo>
                  <a:pt x="251" y="1711"/>
                </a:lnTo>
                <a:lnTo>
                  <a:pt x="233" y="1713"/>
                </a:lnTo>
                <a:lnTo>
                  <a:pt x="225" y="1711"/>
                </a:lnTo>
                <a:lnTo>
                  <a:pt x="220" y="1709"/>
                </a:lnTo>
                <a:lnTo>
                  <a:pt x="220" y="1709"/>
                </a:lnTo>
                <a:lnTo>
                  <a:pt x="212" y="1696"/>
                </a:lnTo>
                <a:lnTo>
                  <a:pt x="209" y="1691"/>
                </a:lnTo>
                <a:lnTo>
                  <a:pt x="209" y="1691"/>
                </a:lnTo>
                <a:lnTo>
                  <a:pt x="210" y="1663"/>
                </a:lnTo>
                <a:lnTo>
                  <a:pt x="214" y="1599"/>
                </a:lnTo>
                <a:lnTo>
                  <a:pt x="216" y="1521"/>
                </a:lnTo>
                <a:lnTo>
                  <a:pt x="216" y="1486"/>
                </a:lnTo>
                <a:lnTo>
                  <a:pt x="214" y="1456"/>
                </a:lnTo>
                <a:lnTo>
                  <a:pt x="214" y="1456"/>
                </a:lnTo>
                <a:lnTo>
                  <a:pt x="210" y="1423"/>
                </a:lnTo>
                <a:lnTo>
                  <a:pt x="209" y="1372"/>
                </a:lnTo>
                <a:lnTo>
                  <a:pt x="205" y="1251"/>
                </a:lnTo>
                <a:lnTo>
                  <a:pt x="201" y="1097"/>
                </a:lnTo>
                <a:lnTo>
                  <a:pt x="201" y="1097"/>
                </a:lnTo>
                <a:lnTo>
                  <a:pt x="190" y="1099"/>
                </a:lnTo>
                <a:lnTo>
                  <a:pt x="164" y="1102"/>
                </a:lnTo>
                <a:lnTo>
                  <a:pt x="132" y="1102"/>
                </a:lnTo>
                <a:lnTo>
                  <a:pt x="119" y="1101"/>
                </a:lnTo>
                <a:lnTo>
                  <a:pt x="108" y="1097"/>
                </a:lnTo>
                <a:lnTo>
                  <a:pt x="108" y="1097"/>
                </a:lnTo>
                <a:lnTo>
                  <a:pt x="78" y="1084"/>
                </a:lnTo>
                <a:lnTo>
                  <a:pt x="43" y="1063"/>
                </a:lnTo>
                <a:lnTo>
                  <a:pt x="24" y="1052"/>
                </a:lnTo>
                <a:lnTo>
                  <a:pt x="11" y="1041"/>
                </a:lnTo>
                <a:lnTo>
                  <a:pt x="2" y="1030"/>
                </a:lnTo>
                <a:lnTo>
                  <a:pt x="0" y="1026"/>
                </a:lnTo>
                <a:lnTo>
                  <a:pt x="0" y="1022"/>
                </a:lnTo>
                <a:lnTo>
                  <a:pt x="0" y="1022"/>
                </a:lnTo>
                <a:lnTo>
                  <a:pt x="11" y="989"/>
                </a:lnTo>
                <a:lnTo>
                  <a:pt x="30" y="939"/>
                </a:lnTo>
                <a:lnTo>
                  <a:pt x="48" y="888"/>
                </a:lnTo>
                <a:lnTo>
                  <a:pt x="54" y="870"/>
                </a:lnTo>
                <a:lnTo>
                  <a:pt x="58" y="858"/>
                </a:lnTo>
                <a:lnTo>
                  <a:pt x="58" y="858"/>
                </a:lnTo>
                <a:lnTo>
                  <a:pt x="58" y="844"/>
                </a:lnTo>
                <a:lnTo>
                  <a:pt x="58" y="832"/>
                </a:lnTo>
                <a:lnTo>
                  <a:pt x="58" y="832"/>
                </a:lnTo>
                <a:lnTo>
                  <a:pt x="60" y="821"/>
                </a:lnTo>
                <a:lnTo>
                  <a:pt x="67" y="804"/>
                </a:lnTo>
                <a:lnTo>
                  <a:pt x="76" y="791"/>
                </a:lnTo>
                <a:lnTo>
                  <a:pt x="82" y="786"/>
                </a:lnTo>
                <a:lnTo>
                  <a:pt x="88" y="782"/>
                </a:lnTo>
                <a:lnTo>
                  <a:pt x="88" y="782"/>
                </a:lnTo>
                <a:lnTo>
                  <a:pt x="106" y="777"/>
                </a:lnTo>
                <a:lnTo>
                  <a:pt x="114" y="777"/>
                </a:lnTo>
                <a:lnTo>
                  <a:pt x="114" y="777"/>
                </a:lnTo>
                <a:lnTo>
                  <a:pt x="132" y="747"/>
                </a:lnTo>
                <a:lnTo>
                  <a:pt x="147" y="724"/>
                </a:lnTo>
                <a:lnTo>
                  <a:pt x="158" y="713"/>
                </a:lnTo>
                <a:lnTo>
                  <a:pt x="158" y="713"/>
                </a:lnTo>
                <a:lnTo>
                  <a:pt x="160" y="711"/>
                </a:lnTo>
                <a:lnTo>
                  <a:pt x="160" y="708"/>
                </a:lnTo>
                <a:lnTo>
                  <a:pt x="162" y="698"/>
                </a:lnTo>
                <a:lnTo>
                  <a:pt x="162" y="687"/>
                </a:lnTo>
                <a:lnTo>
                  <a:pt x="164" y="674"/>
                </a:lnTo>
                <a:lnTo>
                  <a:pt x="164" y="674"/>
                </a:lnTo>
                <a:lnTo>
                  <a:pt x="173" y="648"/>
                </a:lnTo>
                <a:lnTo>
                  <a:pt x="179" y="631"/>
                </a:lnTo>
                <a:lnTo>
                  <a:pt x="183" y="613"/>
                </a:lnTo>
                <a:lnTo>
                  <a:pt x="183" y="613"/>
                </a:lnTo>
                <a:lnTo>
                  <a:pt x="184" y="598"/>
                </a:lnTo>
                <a:lnTo>
                  <a:pt x="184" y="590"/>
                </a:lnTo>
                <a:lnTo>
                  <a:pt x="184" y="583"/>
                </a:lnTo>
                <a:lnTo>
                  <a:pt x="183" y="568"/>
                </a:lnTo>
                <a:lnTo>
                  <a:pt x="183" y="568"/>
                </a:lnTo>
                <a:lnTo>
                  <a:pt x="184" y="538"/>
                </a:lnTo>
                <a:lnTo>
                  <a:pt x="188" y="501"/>
                </a:lnTo>
                <a:lnTo>
                  <a:pt x="194" y="464"/>
                </a:lnTo>
                <a:lnTo>
                  <a:pt x="197" y="447"/>
                </a:lnTo>
                <a:lnTo>
                  <a:pt x="201" y="436"/>
                </a:lnTo>
                <a:lnTo>
                  <a:pt x="201" y="436"/>
                </a:lnTo>
                <a:lnTo>
                  <a:pt x="207" y="427"/>
                </a:lnTo>
                <a:lnTo>
                  <a:pt x="212" y="417"/>
                </a:lnTo>
                <a:lnTo>
                  <a:pt x="227" y="404"/>
                </a:lnTo>
                <a:lnTo>
                  <a:pt x="251" y="386"/>
                </a:lnTo>
                <a:lnTo>
                  <a:pt x="251" y="386"/>
                </a:lnTo>
                <a:lnTo>
                  <a:pt x="264" y="374"/>
                </a:lnTo>
                <a:lnTo>
                  <a:pt x="270" y="373"/>
                </a:lnTo>
                <a:lnTo>
                  <a:pt x="270" y="373"/>
                </a:lnTo>
                <a:lnTo>
                  <a:pt x="268" y="365"/>
                </a:lnTo>
                <a:lnTo>
                  <a:pt x="261" y="358"/>
                </a:lnTo>
                <a:lnTo>
                  <a:pt x="251" y="346"/>
                </a:lnTo>
                <a:lnTo>
                  <a:pt x="251" y="346"/>
                </a:lnTo>
                <a:lnTo>
                  <a:pt x="231" y="324"/>
                </a:lnTo>
                <a:lnTo>
                  <a:pt x="223" y="315"/>
                </a:lnTo>
                <a:lnTo>
                  <a:pt x="222" y="309"/>
                </a:lnTo>
                <a:lnTo>
                  <a:pt x="220" y="304"/>
                </a:lnTo>
                <a:lnTo>
                  <a:pt x="220" y="304"/>
                </a:lnTo>
                <a:lnTo>
                  <a:pt x="222" y="291"/>
                </a:lnTo>
                <a:lnTo>
                  <a:pt x="223" y="276"/>
                </a:lnTo>
                <a:lnTo>
                  <a:pt x="227" y="252"/>
                </a:lnTo>
                <a:lnTo>
                  <a:pt x="227" y="252"/>
                </a:lnTo>
                <a:lnTo>
                  <a:pt x="229" y="235"/>
                </a:lnTo>
                <a:lnTo>
                  <a:pt x="229" y="227"/>
                </a:lnTo>
                <a:lnTo>
                  <a:pt x="227" y="222"/>
                </a:lnTo>
                <a:lnTo>
                  <a:pt x="227" y="222"/>
                </a:lnTo>
                <a:lnTo>
                  <a:pt x="218" y="209"/>
                </a:lnTo>
                <a:lnTo>
                  <a:pt x="214" y="199"/>
                </a:lnTo>
                <a:lnTo>
                  <a:pt x="214" y="194"/>
                </a:lnTo>
                <a:lnTo>
                  <a:pt x="214" y="190"/>
                </a:lnTo>
                <a:lnTo>
                  <a:pt x="214" y="190"/>
                </a:lnTo>
                <a:lnTo>
                  <a:pt x="220" y="171"/>
                </a:lnTo>
                <a:lnTo>
                  <a:pt x="220" y="164"/>
                </a:lnTo>
                <a:lnTo>
                  <a:pt x="220" y="164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09C899D8-87D7-4397-951F-1319204317B6}"/>
              </a:ext>
            </a:extLst>
          </p:cNvPr>
          <p:cNvSpPr>
            <a:spLocks/>
          </p:cNvSpPr>
          <p:nvPr/>
        </p:nvSpPr>
        <p:spPr bwMode="auto">
          <a:xfrm>
            <a:off x="6457439" y="4710001"/>
            <a:ext cx="792611" cy="1621414"/>
          </a:xfrm>
          <a:custGeom>
            <a:avLst/>
            <a:gdLst>
              <a:gd name="T0" fmla="*/ 43 w 657"/>
              <a:gd name="T1" fmla="*/ 128 h 1344"/>
              <a:gd name="T2" fmla="*/ 32 w 657"/>
              <a:gd name="T3" fmla="*/ 178 h 1344"/>
              <a:gd name="T4" fmla="*/ 20 w 657"/>
              <a:gd name="T5" fmla="*/ 213 h 1344"/>
              <a:gd name="T6" fmla="*/ 0 w 657"/>
              <a:gd name="T7" fmla="*/ 247 h 1344"/>
              <a:gd name="T8" fmla="*/ 78 w 657"/>
              <a:gd name="T9" fmla="*/ 311 h 1344"/>
              <a:gd name="T10" fmla="*/ 160 w 657"/>
              <a:gd name="T11" fmla="*/ 389 h 1344"/>
              <a:gd name="T12" fmla="*/ 229 w 657"/>
              <a:gd name="T13" fmla="*/ 393 h 1344"/>
              <a:gd name="T14" fmla="*/ 233 w 657"/>
              <a:gd name="T15" fmla="*/ 558 h 1344"/>
              <a:gd name="T16" fmla="*/ 257 w 657"/>
              <a:gd name="T17" fmla="*/ 613 h 1344"/>
              <a:gd name="T18" fmla="*/ 251 w 657"/>
              <a:gd name="T19" fmla="*/ 654 h 1344"/>
              <a:gd name="T20" fmla="*/ 245 w 657"/>
              <a:gd name="T21" fmla="*/ 683 h 1344"/>
              <a:gd name="T22" fmla="*/ 242 w 657"/>
              <a:gd name="T23" fmla="*/ 709 h 1344"/>
              <a:gd name="T24" fmla="*/ 261 w 657"/>
              <a:gd name="T25" fmla="*/ 714 h 1344"/>
              <a:gd name="T26" fmla="*/ 263 w 657"/>
              <a:gd name="T27" fmla="*/ 770 h 1344"/>
              <a:gd name="T28" fmla="*/ 279 w 657"/>
              <a:gd name="T29" fmla="*/ 1068 h 1344"/>
              <a:gd name="T30" fmla="*/ 279 w 657"/>
              <a:gd name="T31" fmla="*/ 1088 h 1344"/>
              <a:gd name="T32" fmla="*/ 272 w 657"/>
              <a:gd name="T33" fmla="*/ 1129 h 1344"/>
              <a:gd name="T34" fmla="*/ 269 w 657"/>
              <a:gd name="T35" fmla="*/ 1170 h 1344"/>
              <a:gd name="T36" fmla="*/ 284 w 657"/>
              <a:gd name="T37" fmla="*/ 1284 h 1344"/>
              <a:gd name="T38" fmla="*/ 263 w 657"/>
              <a:gd name="T39" fmla="*/ 1288 h 1344"/>
              <a:gd name="T40" fmla="*/ 241 w 657"/>
              <a:gd name="T41" fmla="*/ 1298 h 1344"/>
              <a:gd name="T42" fmla="*/ 236 w 657"/>
              <a:gd name="T43" fmla="*/ 1306 h 1344"/>
              <a:gd name="T44" fmla="*/ 241 w 657"/>
              <a:gd name="T45" fmla="*/ 1315 h 1344"/>
              <a:gd name="T46" fmla="*/ 266 w 657"/>
              <a:gd name="T47" fmla="*/ 1332 h 1344"/>
              <a:gd name="T48" fmla="*/ 287 w 657"/>
              <a:gd name="T49" fmla="*/ 1339 h 1344"/>
              <a:gd name="T50" fmla="*/ 353 w 657"/>
              <a:gd name="T51" fmla="*/ 1338 h 1344"/>
              <a:gd name="T52" fmla="*/ 392 w 657"/>
              <a:gd name="T53" fmla="*/ 1341 h 1344"/>
              <a:gd name="T54" fmla="*/ 430 w 657"/>
              <a:gd name="T55" fmla="*/ 1344 h 1344"/>
              <a:gd name="T56" fmla="*/ 435 w 657"/>
              <a:gd name="T57" fmla="*/ 1326 h 1344"/>
              <a:gd name="T58" fmla="*/ 441 w 657"/>
              <a:gd name="T59" fmla="*/ 1327 h 1344"/>
              <a:gd name="T60" fmla="*/ 486 w 657"/>
              <a:gd name="T61" fmla="*/ 1327 h 1344"/>
              <a:gd name="T62" fmla="*/ 488 w 657"/>
              <a:gd name="T63" fmla="*/ 1326 h 1344"/>
              <a:gd name="T64" fmla="*/ 488 w 657"/>
              <a:gd name="T65" fmla="*/ 1279 h 1344"/>
              <a:gd name="T66" fmla="*/ 498 w 657"/>
              <a:gd name="T67" fmla="*/ 1138 h 1344"/>
              <a:gd name="T68" fmla="*/ 493 w 657"/>
              <a:gd name="T69" fmla="*/ 974 h 1344"/>
              <a:gd name="T70" fmla="*/ 493 w 657"/>
              <a:gd name="T71" fmla="*/ 768 h 1344"/>
              <a:gd name="T72" fmla="*/ 531 w 657"/>
              <a:gd name="T73" fmla="*/ 757 h 1344"/>
              <a:gd name="T74" fmla="*/ 570 w 657"/>
              <a:gd name="T75" fmla="*/ 742 h 1344"/>
              <a:gd name="T76" fmla="*/ 576 w 657"/>
              <a:gd name="T77" fmla="*/ 737 h 1344"/>
              <a:gd name="T78" fmla="*/ 598 w 657"/>
              <a:gd name="T79" fmla="*/ 709 h 1344"/>
              <a:gd name="T80" fmla="*/ 586 w 657"/>
              <a:gd name="T81" fmla="*/ 492 h 1344"/>
              <a:gd name="T82" fmla="*/ 579 w 657"/>
              <a:gd name="T83" fmla="*/ 443 h 1344"/>
              <a:gd name="T84" fmla="*/ 565 w 657"/>
              <a:gd name="T85" fmla="*/ 420 h 1344"/>
              <a:gd name="T86" fmla="*/ 553 w 657"/>
              <a:gd name="T87" fmla="*/ 407 h 1344"/>
              <a:gd name="T88" fmla="*/ 534 w 657"/>
              <a:gd name="T89" fmla="*/ 380 h 1344"/>
              <a:gd name="T90" fmla="*/ 652 w 657"/>
              <a:gd name="T91" fmla="*/ 299 h 1344"/>
              <a:gd name="T92" fmla="*/ 644 w 657"/>
              <a:gd name="T93" fmla="*/ 234 h 1344"/>
              <a:gd name="T94" fmla="*/ 644 w 657"/>
              <a:gd name="T95" fmla="*/ 184 h 1344"/>
              <a:gd name="T96" fmla="*/ 649 w 657"/>
              <a:gd name="T97" fmla="*/ 151 h 1344"/>
              <a:gd name="T98" fmla="*/ 556 w 657"/>
              <a:gd name="T99" fmla="*/ 97 h 1344"/>
              <a:gd name="T100" fmla="*/ 480 w 657"/>
              <a:gd name="T101" fmla="*/ 37 h 1344"/>
              <a:gd name="T102" fmla="*/ 442 w 657"/>
              <a:gd name="T103" fmla="*/ 35 h 1344"/>
              <a:gd name="T104" fmla="*/ 375 w 657"/>
              <a:gd name="T105" fmla="*/ 24 h 1344"/>
              <a:gd name="T106" fmla="*/ 266 w 657"/>
              <a:gd name="T107" fmla="*/ 16 h 1344"/>
              <a:gd name="T108" fmla="*/ 214 w 657"/>
              <a:gd name="T109" fmla="*/ 37 h 1344"/>
              <a:gd name="T110" fmla="*/ 160 w 657"/>
              <a:gd name="T111" fmla="*/ 47 h 1344"/>
              <a:gd name="T112" fmla="*/ 102 w 657"/>
              <a:gd name="T113" fmla="*/ 67 h 1344"/>
              <a:gd name="T114" fmla="*/ 73 w 657"/>
              <a:gd name="T115" fmla="*/ 87 h 1344"/>
              <a:gd name="T116" fmla="*/ 57 w 657"/>
              <a:gd name="T117" fmla="*/ 95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344">
                <a:moveTo>
                  <a:pt x="50" y="101"/>
                </a:moveTo>
                <a:lnTo>
                  <a:pt x="50" y="101"/>
                </a:lnTo>
                <a:lnTo>
                  <a:pt x="43" y="128"/>
                </a:lnTo>
                <a:lnTo>
                  <a:pt x="38" y="154"/>
                </a:lnTo>
                <a:lnTo>
                  <a:pt x="32" y="178"/>
                </a:lnTo>
                <a:lnTo>
                  <a:pt x="32" y="178"/>
                </a:lnTo>
                <a:lnTo>
                  <a:pt x="29" y="190"/>
                </a:lnTo>
                <a:lnTo>
                  <a:pt x="25" y="202"/>
                </a:lnTo>
                <a:lnTo>
                  <a:pt x="20" y="213"/>
                </a:lnTo>
                <a:lnTo>
                  <a:pt x="14" y="224"/>
                </a:lnTo>
                <a:lnTo>
                  <a:pt x="4" y="241"/>
                </a:lnTo>
                <a:lnTo>
                  <a:pt x="0" y="247"/>
                </a:lnTo>
                <a:lnTo>
                  <a:pt x="0" y="247"/>
                </a:lnTo>
                <a:lnTo>
                  <a:pt x="78" y="311"/>
                </a:lnTo>
                <a:lnTo>
                  <a:pt x="78" y="311"/>
                </a:lnTo>
                <a:lnTo>
                  <a:pt x="99" y="330"/>
                </a:lnTo>
                <a:lnTo>
                  <a:pt x="127" y="357"/>
                </a:lnTo>
                <a:lnTo>
                  <a:pt x="160" y="389"/>
                </a:lnTo>
                <a:lnTo>
                  <a:pt x="160" y="389"/>
                </a:lnTo>
                <a:lnTo>
                  <a:pt x="229" y="393"/>
                </a:lnTo>
                <a:lnTo>
                  <a:pt x="229" y="393"/>
                </a:lnTo>
                <a:lnTo>
                  <a:pt x="256" y="396"/>
                </a:lnTo>
                <a:lnTo>
                  <a:pt x="269" y="398"/>
                </a:lnTo>
                <a:lnTo>
                  <a:pt x="233" y="558"/>
                </a:lnTo>
                <a:lnTo>
                  <a:pt x="261" y="576"/>
                </a:lnTo>
                <a:lnTo>
                  <a:pt x="261" y="576"/>
                </a:lnTo>
                <a:lnTo>
                  <a:pt x="257" y="613"/>
                </a:lnTo>
                <a:lnTo>
                  <a:pt x="255" y="639"/>
                </a:lnTo>
                <a:lnTo>
                  <a:pt x="252" y="649"/>
                </a:lnTo>
                <a:lnTo>
                  <a:pt x="251" y="654"/>
                </a:lnTo>
                <a:lnTo>
                  <a:pt x="251" y="654"/>
                </a:lnTo>
                <a:lnTo>
                  <a:pt x="248" y="665"/>
                </a:lnTo>
                <a:lnTo>
                  <a:pt x="245" y="683"/>
                </a:lnTo>
                <a:lnTo>
                  <a:pt x="242" y="701"/>
                </a:lnTo>
                <a:lnTo>
                  <a:pt x="241" y="706"/>
                </a:lnTo>
                <a:lnTo>
                  <a:pt x="242" y="709"/>
                </a:lnTo>
                <a:lnTo>
                  <a:pt x="242" y="709"/>
                </a:lnTo>
                <a:lnTo>
                  <a:pt x="253" y="711"/>
                </a:lnTo>
                <a:lnTo>
                  <a:pt x="261" y="714"/>
                </a:lnTo>
                <a:lnTo>
                  <a:pt x="261" y="714"/>
                </a:lnTo>
                <a:lnTo>
                  <a:pt x="261" y="729"/>
                </a:lnTo>
                <a:lnTo>
                  <a:pt x="263" y="770"/>
                </a:lnTo>
                <a:lnTo>
                  <a:pt x="270" y="896"/>
                </a:lnTo>
                <a:lnTo>
                  <a:pt x="278" y="1024"/>
                </a:lnTo>
                <a:lnTo>
                  <a:pt x="279" y="1068"/>
                </a:lnTo>
                <a:lnTo>
                  <a:pt x="279" y="1081"/>
                </a:lnTo>
                <a:lnTo>
                  <a:pt x="279" y="1088"/>
                </a:lnTo>
                <a:lnTo>
                  <a:pt x="279" y="1088"/>
                </a:lnTo>
                <a:lnTo>
                  <a:pt x="276" y="1094"/>
                </a:lnTo>
                <a:lnTo>
                  <a:pt x="275" y="1104"/>
                </a:lnTo>
                <a:lnTo>
                  <a:pt x="272" y="1129"/>
                </a:lnTo>
                <a:lnTo>
                  <a:pt x="270" y="1153"/>
                </a:lnTo>
                <a:lnTo>
                  <a:pt x="269" y="1170"/>
                </a:lnTo>
                <a:lnTo>
                  <a:pt x="269" y="1170"/>
                </a:lnTo>
                <a:lnTo>
                  <a:pt x="272" y="1194"/>
                </a:lnTo>
                <a:lnTo>
                  <a:pt x="276" y="1233"/>
                </a:lnTo>
                <a:lnTo>
                  <a:pt x="284" y="1284"/>
                </a:lnTo>
                <a:lnTo>
                  <a:pt x="284" y="1284"/>
                </a:lnTo>
                <a:lnTo>
                  <a:pt x="278" y="1285"/>
                </a:lnTo>
                <a:lnTo>
                  <a:pt x="263" y="1288"/>
                </a:lnTo>
                <a:lnTo>
                  <a:pt x="256" y="1290"/>
                </a:lnTo>
                <a:lnTo>
                  <a:pt x="248" y="1294"/>
                </a:lnTo>
                <a:lnTo>
                  <a:pt x="241" y="1298"/>
                </a:lnTo>
                <a:lnTo>
                  <a:pt x="238" y="1303"/>
                </a:lnTo>
                <a:lnTo>
                  <a:pt x="238" y="1303"/>
                </a:lnTo>
                <a:lnTo>
                  <a:pt x="236" y="1306"/>
                </a:lnTo>
                <a:lnTo>
                  <a:pt x="238" y="1309"/>
                </a:lnTo>
                <a:lnTo>
                  <a:pt x="239" y="1312"/>
                </a:lnTo>
                <a:lnTo>
                  <a:pt x="241" y="1315"/>
                </a:lnTo>
                <a:lnTo>
                  <a:pt x="247" y="1321"/>
                </a:lnTo>
                <a:lnTo>
                  <a:pt x="256" y="1327"/>
                </a:lnTo>
                <a:lnTo>
                  <a:pt x="266" y="1332"/>
                </a:lnTo>
                <a:lnTo>
                  <a:pt x="275" y="1335"/>
                </a:lnTo>
                <a:lnTo>
                  <a:pt x="283" y="1338"/>
                </a:lnTo>
                <a:lnTo>
                  <a:pt x="287" y="1339"/>
                </a:lnTo>
                <a:lnTo>
                  <a:pt x="287" y="1339"/>
                </a:lnTo>
                <a:lnTo>
                  <a:pt x="326" y="1338"/>
                </a:lnTo>
                <a:lnTo>
                  <a:pt x="353" y="1338"/>
                </a:lnTo>
                <a:lnTo>
                  <a:pt x="375" y="1339"/>
                </a:lnTo>
                <a:lnTo>
                  <a:pt x="375" y="1339"/>
                </a:lnTo>
                <a:lnTo>
                  <a:pt x="392" y="1341"/>
                </a:lnTo>
                <a:lnTo>
                  <a:pt x="410" y="1343"/>
                </a:lnTo>
                <a:lnTo>
                  <a:pt x="430" y="1344"/>
                </a:lnTo>
                <a:lnTo>
                  <a:pt x="430" y="1344"/>
                </a:lnTo>
                <a:lnTo>
                  <a:pt x="432" y="1334"/>
                </a:lnTo>
                <a:lnTo>
                  <a:pt x="435" y="1328"/>
                </a:lnTo>
                <a:lnTo>
                  <a:pt x="435" y="1326"/>
                </a:lnTo>
                <a:lnTo>
                  <a:pt x="433" y="1326"/>
                </a:lnTo>
                <a:lnTo>
                  <a:pt x="433" y="1326"/>
                </a:lnTo>
                <a:lnTo>
                  <a:pt x="441" y="1327"/>
                </a:lnTo>
                <a:lnTo>
                  <a:pt x="459" y="1328"/>
                </a:lnTo>
                <a:lnTo>
                  <a:pt x="478" y="1328"/>
                </a:lnTo>
                <a:lnTo>
                  <a:pt x="486" y="1327"/>
                </a:lnTo>
                <a:lnTo>
                  <a:pt x="488" y="1327"/>
                </a:lnTo>
                <a:lnTo>
                  <a:pt x="488" y="1326"/>
                </a:lnTo>
                <a:lnTo>
                  <a:pt x="488" y="1326"/>
                </a:lnTo>
                <a:lnTo>
                  <a:pt x="489" y="1316"/>
                </a:lnTo>
                <a:lnTo>
                  <a:pt x="489" y="1300"/>
                </a:lnTo>
                <a:lnTo>
                  <a:pt x="488" y="1279"/>
                </a:lnTo>
                <a:lnTo>
                  <a:pt x="503" y="1276"/>
                </a:lnTo>
                <a:lnTo>
                  <a:pt x="503" y="1276"/>
                </a:lnTo>
                <a:lnTo>
                  <a:pt x="498" y="1138"/>
                </a:lnTo>
                <a:lnTo>
                  <a:pt x="496" y="1036"/>
                </a:lnTo>
                <a:lnTo>
                  <a:pt x="493" y="974"/>
                </a:lnTo>
                <a:lnTo>
                  <a:pt x="493" y="974"/>
                </a:lnTo>
                <a:lnTo>
                  <a:pt x="492" y="927"/>
                </a:lnTo>
                <a:lnTo>
                  <a:pt x="492" y="857"/>
                </a:lnTo>
                <a:lnTo>
                  <a:pt x="493" y="768"/>
                </a:lnTo>
                <a:lnTo>
                  <a:pt x="493" y="768"/>
                </a:lnTo>
                <a:lnTo>
                  <a:pt x="505" y="765"/>
                </a:lnTo>
                <a:lnTo>
                  <a:pt x="531" y="757"/>
                </a:lnTo>
                <a:lnTo>
                  <a:pt x="545" y="751"/>
                </a:lnTo>
                <a:lnTo>
                  <a:pt x="559" y="746"/>
                </a:lnTo>
                <a:lnTo>
                  <a:pt x="570" y="742"/>
                </a:lnTo>
                <a:lnTo>
                  <a:pt x="573" y="739"/>
                </a:lnTo>
                <a:lnTo>
                  <a:pt x="576" y="737"/>
                </a:lnTo>
                <a:lnTo>
                  <a:pt x="576" y="737"/>
                </a:lnTo>
                <a:lnTo>
                  <a:pt x="582" y="727"/>
                </a:lnTo>
                <a:lnTo>
                  <a:pt x="589" y="717"/>
                </a:lnTo>
                <a:lnTo>
                  <a:pt x="598" y="709"/>
                </a:lnTo>
                <a:lnTo>
                  <a:pt x="598" y="709"/>
                </a:lnTo>
                <a:lnTo>
                  <a:pt x="590" y="582"/>
                </a:lnTo>
                <a:lnTo>
                  <a:pt x="586" y="492"/>
                </a:lnTo>
                <a:lnTo>
                  <a:pt x="582" y="459"/>
                </a:lnTo>
                <a:lnTo>
                  <a:pt x="579" y="443"/>
                </a:lnTo>
                <a:lnTo>
                  <a:pt x="579" y="443"/>
                </a:lnTo>
                <a:lnTo>
                  <a:pt x="577" y="437"/>
                </a:lnTo>
                <a:lnTo>
                  <a:pt x="573" y="431"/>
                </a:lnTo>
                <a:lnTo>
                  <a:pt x="565" y="420"/>
                </a:lnTo>
                <a:lnTo>
                  <a:pt x="558" y="412"/>
                </a:lnTo>
                <a:lnTo>
                  <a:pt x="553" y="407"/>
                </a:lnTo>
                <a:lnTo>
                  <a:pt x="553" y="407"/>
                </a:lnTo>
                <a:lnTo>
                  <a:pt x="548" y="402"/>
                </a:lnTo>
                <a:lnTo>
                  <a:pt x="542" y="392"/>
                </a:lnTo>
                <a:lnTo>
                  <a:pt x="534" y="380"/>
                </a:lnTo>
                <a:lnTo>
                  <a:pt x="657" y="347"/>
                </a:lnTo>
                <a:lnTo>
                  <a:pt x="657" y="347"/>
                </a:lnTo>
                <a:lnTo>
                  <a:pt x="652" y="299"/>
                </a:lnTo>
                <a:lnTo>
                  <a:pt x="648" y="261"/>
                </a:lnTo>
                <a:lnTo>
                  <a:pt x="644" y="234"/>
                </a:lnTo>
                <a:lnTo>
                  <a:pt x="644" y="234"/>
                </a:lnTo>
                <a:lnTo>
                  <a:pt x="643" y="223"/>
                </a:lnTo>
                <a:lnTo>
                  <a:pt x="642" y="211"/>
                </a:lnTo>
                <a:lnTo>
                  <a:pt x="644" y="184"/>
                </a:lnTo>
                <a:lnTo>
                  <a:pt x="646" y="161"/>
                </a:lnTo>
                <a:lnTo>
                  <a:pt x="649" y="151"/>
                </a:lnTo>
                <a:lnTo>
                  <a:pt x="649" y="151"/>
                </a:lnTo>
                <a:lnTo>
                  <a:pt x="606" y="128"/>
                </a:lnTo>
                <a:lnTo>
                  <a:pt x="572" y="106"/>
                </a:lnTo>
                <a:lnTo>
                  <a:pt x="556" y="97"/>
                </a:lnTo>
                <a:lnTo>
                  <a:pt x="543" y="87"/>
                </a:lnTo>
                <a:lnTo>
                  <a:pt x="543" y="87"/>
                </a:lnTo>
                <a:lnTo>
                  <a:pt x="480" y="37"/>
                </a:lnTo>
                <a:lnTo>
                  <a:pt x="480" y="37"/>
                </a:lnTo>
                <a:lnTo>
                  <a:pt x="469" y="37"/>
                </a:lnTo>
                <a:lnTo>
                  <a:pt x="442" y="35"/>
                </a:lnTo>
                <a:lnTo>
                  <a:pt x="407" y="30"/>
                </a:lnTo>
                <a:lnTo>
                  <a:pt x="390" y="27"/>
                </a:lnTo>
                <a:lnTo>
                  <a:pt x="375" y="24"/>
                </a:lnTo>
                <a:lnTo>
                  <a:pt x="297" y="0"/>
                </a:lnTo>
                <a:lnTo>
                  <a:pt x="297" y="0"/>
                </a:lnTo>
                <a:lnTo>
                  <a:pt x="266" y="16"/>
                </a:lnTo>
                <a:lnTo>
                  <a:pt x="239" y="28"/>
                </a:lnTo>
                <a:lnTo>
                  <a:pt x="225" y="33"/>
                </a:lnTo>
                <a:lnTo>
                  <a:pt x="214" y="37"/>
                </a:lnTo>
                <a:lnTo>
                  <a:pt x="214" y="37"/>
                </a:lnTo>
                <a:lnTo>
                  <a:pt x="189" y="42"/>
                </a:lnTo>
                <a:lnTo>
                  <a:pt x="160" y="47"/>
                </a:lnTo>
                <a:lnTo>
                  <a:pt x="123" y="50"/>
                </a:lnTo>
                <a:lnTo>
                  <a:pt x="123" y="50"/>
                </a:lnTo>
                <a:lnTo>
                  <a:pt x="102" y="67"/>
                </a:lnTo>
                <a:lnTo>
                  <a:pt x="87" y="80"/>
                </a:lnTo>
                <a:lnTo>
                  <a:pt x="79" y="84"/>
                </a:lnTo>
                <a:lnTo>
                  <a:pt x="73" y="87"/>
                </a:lnTo>
                <a:lnTo>
                  <a:pt x="73" y="87"/>
                </a:lnTo>
                <a:lnTo>
                  <a:pt x="65" y="92"/>
                </a:lnTo>
                <a:lnTo>
                  <a:pt x="57" y="95"/>
                </a:lnTo>
                <a:lnTo>
                  <a:pt x="50" y="101"/>
                </a:lnTo>
                <a:lnTo>
                  <a:pt x="50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C5306364-25CE-4AE5-9FDB-8B9C7981B352}"/>
              </a:ext>
            </a:extLst>
          </p:cNvPr>
          <p:cNvSpPr>
            <a:spLocks/>
          </p:cNvSpPr>
          <p:nvPr/>
        </p:nvSpPr>
        <p:spPr bwMode="auto">
          <a:xfrm>
            <a:off x="4561486" y="4710001"/>
            <a:ext cx="810918" cy="1614702"/>
          </a:xfrm>
          <a:custGeom>
            <a:avLst/>
            <a:gdLst>
              <a:gd name="T0" fmla="*/ 121 w 682"/>
              <a:gd name="T1" fmla="*/ 41 h 1358"/>
              <a:gd name="T2" fmla="*/ 55 w 682"/>
              <a:gd name="T3" fmla="*/ 97 h 1358"/>
              <a:gd name="T4" fmla="*/ 3 w 682"/>
              <a:gd name="T5" fmla="*/ 238 h 1358"/>
              <a:gd name="T6" fmla="*/ 19 w 682"/>
              <a:gd name="T7" fmla="*/ 298 h 1358"/>
              <a:gd name="T8" fmla="*/ 155 w 682"/>
              <a:gd name="T9" fmla="*/ 449 h 1358"/>
              <a:gd name="T10" fmla="*/ 130 w 682"/>
              <a:gd name="T11" fmla="*/ 527 h 1358"/>
              <a:gd name="T12" fmla="*/ 133 w 682"/>
              <a:gd name="T13" fmla="*/ 578 h 1358"/>
              <a:gd name="T14" fmla="*/ 148 w 682"/>
              <a:gd name="T15" fmla="*/ 589 h 1358"/>
              <a:gd name="T16" fmla="*/ 177 w 682"/>
              <a:gd name="T17" fmla="*/ 579 h 1358"/>
              <a:gd name="T18" fmla="*/ 238 w 682"/>
              <a:gd name="T19" fmla="*/ 596 h 1358"/>
              <a:gd name="T20" fmla="*/ 217 w 682"/>
              <a:gd name="T21" fmla="*/ 679 h 1358"/>
              <a:gd name="T22" fmla="*/ 197 w 682"/>
              <a:gd name="T23" fmla="*/ 864 h 1358"/>
              <a:gd name="T24" fmla="*/ 177 w 682"/>
              <a:gd name="T25" fmla="*/ 977 h 1358"/>
              <a:gd name="T26" fmla="*/ 140 w 682"/>
              <a:gd name="T27" fmla="*/ 1045 h 1358"/>
              <a:gd name="T28" fmla="*/ 168 w 682"/>
              <a:gd name="T29" fmla="*/ 1051 h 1358"/>
              <a:gd name="T30" fmla="*/ 241 w 682"/>
              <a:gd name="T31" fmla="*/ 1045 h 1358"/>
              <a:gd name="T32" fmla="*/ 241 w 682"/>
              <a:gd name="T33" fmla="*/ 1260 h 1358"/>
              <a:gd name="T34" fmla="*/ 269 w 682"/>
              <a:gd name="T35" fmla="*/ 1290 h 1358"/>
              <a:gd name="T36" fmla="*/ 251 w 682"/>
              <a:gd name="T37" fmla="*/ 1303 h 1358"/>
              <a:gd name="T38" fmla="*/ 252 w 682"/>
              <a:gd name="T39" fmla="*/ 1329 h 1358"/>
              <a:gd name="T40" fmla="*/ 269 w 682"/>
              <a:gd name="T41" fmla="*/ 1343 h 1358"/>
              <a:gd name="T42" fmla="*/ 302 w 682"/>
              <a:gd name="T43" fmla="*/ 1358 h 1358"/>
              <a:gd name="T44" fmla="*/ 345 w 682"/>
              <a:gd name="T45" fmla="*/ 1350 h 1358"/>
              <a:gd name="T46" fmla="*/ 359 w 682"/>
              <a:gd name="T47" fmla="*/ 1319 h 1358"/>
              <a:gd name="T48" fmla="*/ 369 w 682"/>
              <a:gd name="T49" fmla="*/ 1303 h 1358"/>
              <a:gd name="T50" fmla="*/ 367 w 682"/>
              <a:gd name="T51" fmla="*/ 1271 h 1358"/>
              <a:gd name="T52" fmla="*/ 365 w 682"/>
              <a:gd name="T53" fmla="*/ 1243 h 1358"/>
              <a:gd name="T54" fmla="*/ 374 w 682"/>
              <a:gd name="T55" fmla="*/ 1222 h 1358"/>
              <a:gd name="T56" fmla="*/ 369 w 682"/>
              <a:gd name="T57" fmla="*/ 1113 h 1358"/>
              <a:gd name="T58" fmla="*/ 453 w 682"/>
              <a:gd name="T59" fmla="*/ 1023 h 1358"/>
              <a:gd name="T60" fmla="*/ 500 w 682"/>
              <a:gd name="T61" fmla="*/ 1202 h 1358"/>
              <a:gd name="T62" fmla="*/ 541 w 682"/>
              <a:gd name="T63" fmla="*/ 1230 h 1358"/>
              <a:gd name="T64" fmla="*/ 534 w 682"/>
              <a:gd name="T65" fmla="*/ 1257 h 1358"/>
              <a:gd name="T66" fmla="*/ 533 w 682"/>
              <a:gd name="T67" fmla="*/ 1287 h 1358"/>
              <a:gd name="T68" fmla="*/ 548 w 682"/>
              <a:gd name="T69" fmla="*/ 1301 h 1358"/>
              <a:gd name="T70" fmla="*/ 589 w 682"/>
              <a:gd name="T71" fmla="*/ 1290 h 1358"/>
              <a:gd name="T72" fmla="*/ 661 w 682"/>
              <a:gd name="T73" fmla="*/ 1253 h 1358"/>
              <a:gd name="T74" fmla="*/ 682 w 682"/>
              <a:gd name="T75" fmla="*/ 1228 h 1358"/>
              <a:gd name="T76" fmla="*/ 659 w 682"/>
              <a:gd name="T77" fmla="*/ 1211 h 1358"/>
              <a:gd name="T78" fmla="*/ 625 w 682"/>
              <a:gd name="T79" fmla="*/ 1211 h 1358"/>
              <a:gd name="T80" fmla="*/ 578 w 682"/>
              <a:gd name="T81" fmla="*/ 1021 h 1358"/>
              <a:gd name="T82" fmla="*/ 580 w 682"/>
              <a:gd name="T83" fmla="*/ 999 h 1358"/>
              <a:gd name="T84" fmla="*/ 553 w 682"/>
              <a:gd name="T85" fmla="*/ 901 h 1358"/>
              <a:gd name="T86" fmla="*/ 528 w 682"/>
              <a:gd name="T87" fmla="*/ 769 h 1358"/>
              <a:gd name="T88" fmla="*/ 492 w 682"/>
              <a:gd name="T89" fmla="*/ 499 h 1358"/>
              <a:gd name="T90" fmla="*/ 532 w 682"/>
              <a:gd name="T91" fmla="*/ 451 h 1358"/>
              <a:gd name="T92" fmla="*/ 573 w 682"/>
              <a:gd name="T93" fmla="*/ 396 h 1358"/>
              <a:gd name="T94" fmla="*/ 665 w 682"/>
              <a:gd name="T95" fmla="*/ 331 h 1358"/>
              <a:gd name="T96" fmla="*/ 600 w 682"/>
              <a:gd name="T97" fmla="*/ 183 h 1358"/>
              <a:gd name="T98" fmla="*/ 575 w 682"/>
              <a:gd name="T99" fmla="*/ 129 h 1358"/>
              <a:gd name="T100" fmla="*/ 427 w 682"/>
              <a:gd name="T101" fmla="*/ 35 h 1358"/>
              <a:gd name="T102" fmla="*/ 245 w 682"/>
              <a:gd name="T103" fmla="*/ 7 h 1358"/>
              <a:gd name="T104" fmla="*/ 148 w 682"/>
              <a:gd name="T105" fmla="*/ 0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2" h="1358">
                <a:moveTo>
                  <a:pt x="148" y="0"/>
                </a:moveTo>
                <a:lnTo>
                  <a:pt x="148" y="0"/>
                </a:lnTo>
                <a:lnTo>
                  <a:pt x="143" y="8"/>
                </a:lnTo>
                <a:lnTo>
                  <a:pt x="130" y="29"/>
                </a:lnTo>
                <a:lnTo>
                  <a:pt x="121" y="41"/>
                </a:lnTo>
                <a:lnTo>
                  <a:pt x="110" y="54"/>
                </a:lnTo>
                <a:lnTo>
                  <a:pt x="96" y="67"/>
                </a:lnTo>
                <a:lnTo>
                  <a:pt x="83" y="79"/>
                </a:lnTo>
                <a:lnTo>
                  <a:pt x="83" y="79"/>
                </a:lnTo>
                <a:lnTo>
                  <a:pt x="55" y="97"/>
                </a:lnTo>
                <a:lnTo>
                  <a:pt x="32" y="112"/>
                </a:lnTo>
                <a:lnTo>
                  <a:pt x="11" y="121"/>
                </a:lnTo>
                <a:lnTo>
                  <a:pt x="0" y="233"/>
                </a:lnTo>
                <a:lnTo>
                  <a:pt x="0" y="233"/>
                </a:lnTo>
                <a:lnTo>
                  <a:pt x="3" y="238"/>
                </a:lnTo>
                <a:lnTo>
                  <a:pt x="8" y="252"/>
                </a:lnTo>
                <a:lnTo>
                  <a:pt x="14" y="272"/>
                </a:lnTo>
                <a:lnTo>
                  <a:pt x="16" y="284"/>
                </a:lnTo>
                <a:lnTo>
                  <a:pt x="19" y="298"/>
                </a:lnTo>
                <a:lnTo>
                  <a:pt x="19" y="298"/>
                </a:lnTo>
                <a:lnTo>
                  <a:pt x="21" y="320"/>
                </a:lnTo>
                <a:lnTo>
                  <a:pt x="23" y="334"/>
                </a:lnTo>
                <a:lnTo>
                  <a:pt x="26" y="344"/>
                </a:lnTo>
                <a:lnTo>
                  <a:pt x="118" y="416"/>
                </a:lnTo>
                <a:lnTo>
                  <a:pt x="155" y="449"/>
                </a:lnTo>
                <a:lnTo>
                  <a:pt x="155" y="449"/>
                </a:lnTo>
                <a:lnTo>
                  <a:pt x="148" y="474"/>
                </a:lnTo>
                <a:lnTo>
                  <a:pt x="133" y="517"/>
                </a:lnTo>
                <a:lnTo>
                  <a:pt x="133" y="517"/>
                </a:lnTo>
                <a:lnTo>
                  <a:pt x="130" y="527"/>
                </a:lnTo>
                <a:lnTo>
                  <a:pt x="128" y="536"/>
                </a:lnTo>
                <a:lnTo>
                  <a:pt x="127" y="547"/>
                </a:lnTo>
                <a:lnTo>
                  <a:pt x="128" y="558"/>
                </a:lnTo>
                <a:lnTo>
                  <a:pt x="129" y="568"/>
                </a:lnTo>
                <a:lnTo>
                  <a:pt x="133" y="578"/>
                </a:lnTo>
                <a:lnTo>
                  <a:pt x="137" y="581"/>
                </a:lnTo>
                <a:lnTo>
                  <a:pt x="139" y="584"/>
                </a:lnTo>
                <a:lnTo>
                  <a:pt x="143" y="587"/>
                </a:lnTo>
                <a:lnTo>
                  <a:pt x="148" y="589"/>
                </a:lnTo>
                <a:lnTo>
                  <a:pt x="148" y="589"/>
                </a:lnTo>
                <a:lnTo>
                  <a:pt x="152" y="590"/>
                </a:lnTo>
                <a:lnTo>
                  <a:pt x="157" y="590"/>
                </a:lnTo>
                <a:lnTo>
                  <a:pt x="162" y="587"/>
                </a:lnTo>
                <a:lnTo>
                  <a:pt x="167" y="586"/>
                </a:lnTo>
                <a:lnTo>
                  <a:pt x="177" y="579"/>
                </a:lnTo>
                <a:lnTo>
                  <a:pt x="185" y="570"/>
                </a:lnTo>
                <a:lnTo>
                  <a:pt x="194" y="562"/>
                </a:lnTo>
                <a:lnTo>
                  <a:pt x="200" y="553"/>
                </a:lnTo>
                <a:lnTo>
                  <a:pt x="205" y="546"/>
                </a:lnTo>
                <a:lnTo>
                  <a:pt x="238" y="596"/>
                </a:lnTo>
                <a:lnTo>
                  <a:pt x="238" y="596"/>
                </a:lnTo>
                <a:lnTo>
                  <a:pt x="234" y="607"/>
                </a:lnTo>
                <a:lnTo>
                  <a:pt x="225" y="637"/>
                </a:lnTo>
                <a:lnTo>
                  <a:pt x="222" y="657"/>
                </a:lnTo>
                <a:lnTo>
                  <a:pt x="217" y="679"/>
                </a:lnTo>
                <a:lnTo>
                  <a:pt x="214" y="702"/>
                </a:lnTo>
                <a:lnTo>
                  <a:pt x="212" y="725"/>
                </a:lnTo>
                <a:lnTo>
                  <a:pt x="212" y="725"/>
                </a:lnTo>
                <a:lnTo>
                  <a:pt x="207" y="787"/>
                </a:lnTo>
                <a:lnTo>
                  <a:pt x="197" y="864"/>
                </a:lnTo>
                <a:lnTo>
                  <a:pt x="193" y="900"/>
                </a:lnTo>
                <a:lnTo>
                  <a:pt x="186" y="933"/>
                </a:lnTo>
                <a:lnTo>
                  <a:pt x="182" y="960"/>
                </a:lnTo>
                <a:lnTo>
                  <a:pt x="177" y="977"/>
                </a:lnTo>
                <a:lnTo>
                  <a:pt x="177" y="977"/>
                </a:lnTo>
                <a:lnTo>
                  <a:pt x="171" y="989"/>
                </a:lnTo>
                <a:lnTo>
                  <a:pt x="165" y="1000"/>
                </a:lnTo>
                <a:lnTo>
                  <a:pt x="152" y="1022"/>
                </a:lnTo>
                <a:lnTo>
                  <a:pt x="143" y="1039"/>
                </a:lnTo>
                <a:lnTo>
                  <a:pt x="140" y="1045"/>
                </a:lnTo>
                <a:lnTo>
                  <a:pt x="140" y="1049"/>
                </a:lnTo>
                <a:lnTo>
                  <a:pt x="140" y="1049"/>
                </a:lnTo>
                <a:lnTo>
                  <a:pt x="144" y="1050"/>
                </a:lnTo>
                <a:lnTo>
                  <a:pt x="150" y="1051"/>
                </a:lnTo>
                <a:lnTo>
                  <a:pt x="168" y="1051"/>
                </a:lnTo>
                <a:lnTo>
                  <a:pt x="197" y="1049"/>
                </a:lnTo>
                <a:lnTo>
                  <a:pt x="197" y="1049"/>
                </a:lnTo>
                <a:lnTo>
                  <a:pt x="222" y="1047"/>
                </a:lnTo>
                <a:lnTo>
                  <a:pt x="241" y="1045"/>
                </a:lnTo>
                <a:lnTo>
                  <a:pt x="241" y="1045"/>
                </a:lnTo>
                <a:lnTo>
                  <a:pt x="239" y="1152"/>
                </a:lnTo>
                <a:lnTo>
                  <a:pt x="239" y="1226"/>
                </a:lnTo>
                <a:lnTo>
                  <a:pt x="240" y="1251"/>
                </a:lnTo>
                <a:lnTo>
                  <a:pt x="240" y="1258"/>
                </a:lnTo>
                <a:lnTo>
                  <a:pt x="241" y="1260"/>
                </a:lnTo>
                <a:lnTo>
                  <a:pt x="241" y="1260"/>
                </a:lnTo>
                <a:lnTo>
                  <a:pt x="245" y="1264"/>
                </a:lnTo>
                <a:lnTo>
                  <a:pt x="249" y="1268"/>
                </a:lnTo>
                <a:lnTo>
                  <a:pt x="255" y="1275"/>
                </a:lnTo>
                <a:lnTo>
                  <a:pt x="269" y="1290"/>
                </a:lnTo>
                <a:lnTo>
                  <a:pt x="269" y="1290"/>
                </a:lnTo>
                <a:lnTo>
                  <a:pt x="266" y="1291"/>
                </a:lnTo>
                <a:lnTo>
                  <a:pt x="258" y="1296"/>
                </a:lnTo>
                <a:lnTo>
                  <a:pt x="255" y="1299"/>
                </a:lnTo>
                <a:lnTo>
                  <a:pt x="251" y="1303"/>
                </a:lnTo>
                <a:lnTo>
                  <a:pt x="249" y="1307"/>
                </a:lnTo>
                <a:lnTo>
                  <a:pt x="249" y="1312"/>
                </a:lnTo>
                <a:lnTo>
                  <a:pt x="249" y="1312"/>
                </a:lnTo>
                <a:lnTo>
                  <a:pt x="249" y="1320"/>
                </a:lnTo>
                <a:lnTo>
                  <a:pt x="252" y="1329"/>
                </a:lnTo>
                <a:lnTo>
                  <a:pt x="255" y="1333"/>
                </a:lnTo>
                <a:lnTo>
                  <a:pt x="258" y="1337"/>
                </a:lnTo>
                <a:lnTo>
                  <a:pt x="263" y="1341"/>
                </a:lnTo>
                <a:lnTo>
                  <a:pt x="269" y="1343"/>
                </a:lnTo>
                <a:lnTo>
                  <a:pt x="269" y="1343"/>
                </a:lnTo>
                <a:lnTo>
                  <a:pt x="283" y="1349"/>
                </a:lnTo>
                <a:lnTo>
                  <a:pt x="292" y="1353"/>
                </a:lnTo>
                <a:lnTo>
                  <a:pt x="298" y="1357"/>
                </a:lnTo>
                <a:lnTo>
                  <a:pt x="302" y="1358"/>
                </a:lnTo>
                <a:lnTo>
                  <a:pt x="302" y="1358"/>
                </a:lnTo>
                <a:lnTo>
                  <a:pt x="320" y="1357"/>
                </a:lnTo>
                <a:lnTo>
                  <a:pt x="334" y="1355"/>
                </a:lnTo>
                <a:lnTo>
                  <a:pt x="340" y="1353"/>
                </a:lnTo>
                <a:lnTo>
                  <a:pt x="345" y="1350"/>
                </a:lnTo>
                <a:lnTo>
                  <a:pt x="345" y="1350"/>
                </a:lnTo>
                <a:lnTo>
                  <a:pt x="348" y="1347"/>
                </a:lnTo>
                <a:lnTo>
                  <a:pt x="352" y="1342"/>
                </a:lnTo>
                <a:lnTo>
                  <a:pt x="356" y="1332"/>
                </a:lnTo>
                <a:lnTo>
                  <a:pt x="358" y="1323"/>
                </a:lnTo>
                <a:lnTo>
                  <a:pt x="359" y="1319"/>
                </a:lnTo>
                <a:lnTo>
                  <a:pt x="359" y="1319"/>
                </a:lnTo>
                <a:lnTo>
                  <a:pt x="360" y="1318"/>
                </a:lnTo>
                <a:lnTo>
                  <a:pt x="364" y="1314"/>
                </a:lnTo>
                <a:lnTo>
                  <a:pt x="368" y="1307"/>
                </a:lnTo>
                <a:lnTo>
                  <a:pt x="369" y="1303"/>
                </a:lnTo>
                <a:lnTo>
                  <a:pt x="370" y="1297"/>
                </a:lnTo>
                <a:lnTo>
                  <a:pt x="370" y="1297"/>
                </a:lnTo>
                <a:lnTo>
                  <a:pt x="370" y="1291"/>
                </a:lnTo>
                <a:lnTo>
                  <a:pt x="369" y="1284"/>
                </a:lnTo>
                <a:lnTo>
                  <a:pt x="367" y="1271"/>
                </a:lnTo>
                <a:lnTo>
                  <a:pt x="364" y="1259"/>
                </a:lnTo>
                <a:lnTo>
                  <a:pt x="363" y="1249"/>
                </a:lnTo>
                <a:lnTo>
                  <a:pt x="363" y="1249"/>
                </a:lnTo>
                <a:lnTo>
                  <a:pt x="364" y="1245"/>
                </a:lnTo>
                <a:lnTo>
                  <a:pt x="365" y="1243"/>
                </a:lnTo>
                <a:lnTo>
                  <a:pt x="368" y="1241"/>
                </a:lnTo>
                <a:lnTo>
                  <a:pt x="369" y="1237"/>
                </a:lnTo>
                <a:lnTo>
                  <a:pt x="371" y="1231"/>
                </a:lnTo>
                <a:lnTo>
                  <a:pt x="374" y="1222"/>
                </a:lnTo>
                <a:lnTo>
                  <a:pt x="374" y="1222"/>
                </a:lnTo>
                <a:lnTo>
                  <a:pt x="374" y="1214"/>
                </a:lnTo>
                <a:lnTo>
                  <a:pt x="375" y="1204"/>
                </a:lnTo>
                <a:lnTo>
                  <a:pt x="374" y="1179"/>
                </a:lnTo>
                <a:lnTo>
                  <a:pt x="371" y="1147"/>
                </a:lnTo>
                <a:lnTo>
                  <a:pt x="369" y="1113"/>
                </a:lnTo>
                <a:lnTo>
                  <a:pt x="362" y="1054"/>
                </a:lnTo>
                <a:lnTo>
                  <a:pt x="359" y="1027"/>
                </a:lnTo>
                <a:lnTo>
                  <a:pt x="431" y="1021"/>
                </a:lnTo>
                <a:lnTo>
                  <a:pt x="453" y="1023"/>
                </a:lnTo>
                <a:lnTo>
                  <a:pt x="453" y="1023"/>
                </a:lnTo>
                <a:lnTo>
                  <a:pt x="468" y="1091"/>
                </a:lnTo>
                <a:lnTo>
                  <a:pt x="485" y="1168"/>
                </a:lnTo>
                <a:lnTo>
                  <a:pt x="485" y="1168"/>
                </a:lnTo>
                <a:lnTo>
                  <a:pt x="491" y="1183"/>
                </a:lnTo>
                <a:lnTo>
                  <a:pt x="500" y="1202"/>
                </a:lnTo>
                <a:lnTo>
                  <a:pt x="514" y="1229"/>
                </a:lnTo>
                <a:lnTo>
                  <a:pt x="514" y="1229"/>
                </a:lnTo>
                <a:lnTo>
                  <a:pt x="528" y="1229"/>
                </a:lnTo>
                <a:lnTo>
                  <a:pt x="538" y="1230"/>
                </a:lnTo>
                <a:lnTo>
                  <a:pt x="541" y="1230"/>
                </a:lnTo>
                <a:lnTo>
                  <a:pt x="542" y="1232"/>
                </a:lnTo>
                <a:lnTo>
                  <a:pt x="542" y="1232"/>
                </a:lnTo>
                <a:lnTo>
                  <a:pt x="541" y="1239"/>
                </a:lnTo>
                <a:lnTo>
                  <a:pt x="538" y="1246"/>
                </a:lnTo>
                <a:lnTo>
                  <a:pt x="534" y="1257"/>
                </a:lnTo>
                <a:lnTo>
                  <a:pt x="534" y="1257"/>
                </a:lnTo>
                <a:lnTo>
                  <a:pt x="534" y="1262"/>
                </a:lnTo>
                <a:lnTo>
                  <a:pt x="533" y="1274"/>
                </a:lnTo>
                <a:lnTo>
                  <a:pt x="533" y="1280"/>
                </a:lnTo>
                <a:lnTo>
                  <a:pt x="533" y="1287"/>
                </a:lnTo>
                <a:lnTo>
                  <a:pt x="536" y="1292"/>
                </a:lnTo>
                <a:lnTo>
                  <a:pt x="538" y="1297"/>
                </a:lnTo>
                <a:lnTo>
                  <a:pt x="538" y="1297"/>
                </a:lnTo>
                <a:lnTo>
                  <a:pt x="543" y="1299"/>
                </a:lnTo>
                <a:lnTo>
                  <a:pt x="548" y="1301"/>
                </a:lnTo>
                <a:lnTo>
                  <a:pt x="554" y="1301"/>
                </a:lnTo>
                <a:lnTo>
                  <a:pt x="560" y="1299"/>
                </a:lnTo>
                <a:lnTo>
                  <a:pt x="573" y="1295"/>
                </a:lnTo>
                <a:lnTo>
                  <a:pt x="589" y="1290"/>
                </a:lnTo>
                <a:lnTo>
                  <a:pt x="589" y="1290"/>
                </a:lnTo>
                <a:lnTo>
                  <a:pt x="606" y="1284"/>
                </a:lnTo>
                <a:lnTo>
                  <a:pt x="626" y="1275"/>
                </a:lnTo>
                <a:lnTo>
                  <a:pt x="644" y="1265"/>
                </a:lnTo>
                <a:lnTo>
                  <a:pt x="653" y="1259"/>
                </a:lnTo>
                <a:lnTo>
                  <a:pt x="661" y="1253"/>
                </a:lnTo>
                <a:lnTo>
                  <a:pt x="661" y="1253"/>
                </a:lnTo>
                <a:lnTo>
                  <a:pt x="673" y="1242"/>
                </a:lnTo>
                <a:lnTo>
                  <a:pt x="678" y="1237"/>
                </a:lnTo>
                <a:lnTo>
                  <a:pt x="681" y="1232"/>
                </a:lnTo>
                <a:lnTo>
                  <a:pt x="682" y="1228"/>
                </a:lnTo>
                <a:lnTo>
                  <a:pt x="681" y="1223"/>
                </a:lnTo>
                <a:lnTo>
                  <a:pt x="676" y="1218"/>
                </a:lnTo>
                <a:lnTo>
                  <a:pt x="668" y="1214"/>
                </a:lnTo>
                <a:lnTo>
                  <a:pt x="668" y="1214"/>
                </a:lnTo>
                <a:lnTo>
                  <a:pt x="659" y="1211"/>
                </a:lnTo>
                <a:lnTo>
                  <a:pt x="650" y="1209"/>
                </a:lnTo>
                <a:lnTo>
                  <a:pt x="643" y="1208"/>
                </a:lnTo>
                <a:lnTo>
                  <a:pt x="637" y="1208"/>
                </a:lnTo>
                <a:lnTo>
                  <a:pt x="628" y="1209"/>
                </a:lnTo>
                <a:lnTo>
                  <a:pt x="625" y="1211"/>
                </a:lnTo>
                <a:lnTo>
                  <a:pt x="617" y="1207"/>
                </a:lnTo>
                <a:lnTo>
                  <a:pt x="610" y="1170"/>
                </a:lnTo>
                <a:lnTo>
                  <a:pt x="575" y="1019"/>
                </a:lnTo>
                <a:lnTo>
                  <a:pt x="575" y="1019"/>
                </a:lnTo>
                <a:lnTo>
                  <a:pt x="578" y="1021"/>
                </a:lnTo>
                <a:lnTo>
                  <a:pt x="581" y="1019"/>
                </a:lnTo>
                <a:lnTo>
                  <a:pt x="582" y="1018"/>
                </a:lnTo>
                <a:lnTo>
                  <a:pt x="582" y="1017"/>
                </a:lnTo>
                <a:lnTo>
                  <a:pt x="582" y="1017"/>
                </a:lnTo>
                <a:lnTo>
                  <a:pt x="580" y="999"/>
                </a:lnTo>
                <a:lnTo>
                  <a:pt x="572" y="966"/>
                </a:lnTo>
                <a:lnTo>
                  <a:pt x="562" y="929"/>
                </a:lnTo>
                <a:lnTo>
                  <a:pt x="558" y="914"/>
                </a:lnTo>
                <a:lnTo>
                  <a:pt x="553" y="901"/>
                </a:lnTo>
                <a:lnTo>
                  <a:pt x="553" y="901"/>
                </a:lnTo>
                <a:lnTo>
                  <a:pt x="549" y="888"/>
                </a:lnTo>
                <a:lnTo>
                  <a:pt x="544" y="871"/>
                </a:lnTo>
                <a:lnTo>
                  <a:pt x="537" y="826"/>
                </a:lnTo>
                <a:lnTo>
                  <a:pt x="531" y="787"/>
                </a:lnTo>
                <a:lnTo>
                  <a:pt x="528" y="769"/>
                </a:lnTo>
                <a:lnTo>
                  <a:pt x="528" y="769"/>
                </a:lnTo>
                <a:lnTo>
                  <a:pt x="521" y="738"/>
                </a:lnTo>
                <a:lnTo>
                  <a:pt x="509" y="673"/>
                </a:lnTo>
                <a:lnTo>
                  <a:pt x="492" y="578"/>
                </a:lnTo>
                <a:lnTo>
                  <a:pt x="492" y="499"/>
                </a:lnTo>
                <a:lnTo>
                  <a:pt x="514" y="499"/>
                </a:lnTo>
                <a:lnTo>
                  <a:pt x="514" y="499"/>
                </a:lnTo>
                <a:lnTo>
                  <a:pt x="516" y="489"/>
                </a:lnTo>
                <a:lnTo>
                  <a:pt x="526" y="466"/>
                </a:lnTo>
                <a:lnTo>
                  <a:pt x="532" y="451"/>
                </a:lnTo>
                <a:lnTo>
                  <a:pt x="541" y="437"/>
                </a:lnTo>
                <a:lnTo>
                  <a:pt x="549" y="422"/>
                </a:lnTo>
                <a:lnTo>
                  <a:pt x="560" y="410"/>
                </a:lnTo>
                <a:lnTo>
                  <a:pt x="560" y="410"/>
                </a:lnTo>
                <a:lnTo>
                  <a:pt x="573" y="396"/>
                </a:lnTo>
                <a:lnTo>
                  <a:pt x="589" y="384"/>
                </a:lnTo>
                <a:lnTo>
                  <a:pt x="623" y="357"/>
                </a:lnTo>
                <a:lnTo>
                  <a:pt x="653" y="338"/>
                </a:lnTo>
                <a:lnTo>
                  <a:pt x="665" y="331"/>
                </a:lnTo>
                <a:lnTo>
                  <a:pt x="665" y="331"/>
                </a:lnTo>
                <a:lnTo>
                  <a:pt x="635" y="269"/>
                </a:lnTo>
                <a:lnTo>
                  <a:pt x="615" y="220"/>
                </a:lnTo>
                <a:lnTo>
                  <a:pt x="605" y="199"/>
                </a:lnTo>
                <a:lnTo>
                  <a:pt x="600" y="183"/>
                </a:lnTo>
                <a:lnTo>
                  <a:pt x="600" y="183"/>
                </a:lnTo>
                <a:lnTo>
                  <a:pt x="592" y="160"/>
                </a:lnTo>
                <a:lnTo>
                  <a:pt x="583" y="143"/>
                </a:lnTo>
                <a:lnTo>
                  <a:pt x="577" y="132"/>
                </a:lnTo>
                <a:lnTo>
                  <a:pt x="575" y="129"/>
                </a:lnTo>
                <a:lnTo>
                  <a:pt x="575" y="129"/>
                </a:lnTo>
                <a:lnTo>
                  <a:pt x="548" y="113"/>
                </a:lnTo>
                <a:lnTo>
                  <a:pt x="515" y="93"/>
                </a:lnTo>
                <a:lnTo>
                  <a:pt x="470" y="64"/>
                </a:lnTo>
                <a:lnTo>
                  <a:pt x="470" y="64"/>
                </a:lnTo>
                <a:lnTo>
                  <a:pt x="427" y="35"/>
                </a:lnTo>
                <a:lnTo>
                  <a:pt x="398" y="16"/>
                </a:lnTo>
                <a:lnTo>
                  <a:pt x="378" y="0"/>
                </a:lnTo>
                <a:lnTo>
                  <a:pt x="378" y="0"/>
                </a:lnTo>
                <a:lnTo>
                  <a:pt x="324" y="3"/>
                </a:lnTo>
                <a:lnTo>
                  <a:pt x="245" y="7"/>
                </a:lnTo>
                <a:lnTo>
                  <a:pt x="245" y="7"/>
                </a:lnTo>
                <a:lnTo>
                  <a:pt x="214" y="6"/>
                </a:lnTo>
                <a:lnTo>
                  <a:pt x="183" y="3"/>
                </a:lnTo>
                <a:lnTo>
                  <a:pt x="148" y="0"/>
                </a:lnTo>
                <a:lnTo>
                  <a:pt x="148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C17A814B-9776-4A39-8325-75D6C64607BE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4685295"/>
            <a:ext cx="667224" cy="1653984"/>
          </a:xfrm>
          <a:custGeom>
            <a:avLst/>
            <a:gdLst>
              <a:gd name="T0" fmla="*/ 60 w 474"/>
              <a:gd name="T1" fmla="*/ 112 h 1175"/>
              <a:gd name="T2" fmla="*/ 127 w 474"/>
              <a:gd name="T3" fmla="*/ 138 h 1175"/>
              <a:gd name="T4" fmla="*/ 109 w 474"/>
              <a:gd name="T5" fmla="*/ 163 h 1175"/>
              <a:gd name="T6" fmla="*/ 91 w 474"/>
              <a:gd name="T7" fmla="*/ 231 h 1175"/>
              <a:gd name="T8" fmla="*/ 86 w 474"/>
              <a:gd name="T9" fmla="*/ 286 h 1175"/>
              <a:gd name="T10" fmla="*/ 93 w 474"/>
              <a:gd name="T11" fmla="*/ 282 h 1175"/>
              <a:gd name="T12" fmla="*/ 60 w 474"/>
              <a:gd name="T13" fmla="*/ 346 h 1175"/>
              <a:gd name="T14" fmla="*/ 56 w 474"/>
              <a:gd name="T15" fmla="*/ 370 h 1175"/>
              <a:gd name="T16" fmla="*/ 66 w 474"/>
              <a:gd name="T17" fmla="*/ 443 h 1175"/>
              <a:gd name="T18" fmla="*/ 60 w 474"/>
              <a:gd name="T19" fmla="*/ 655 h 1175"/>
              <a:gd name="T20" fmla="*/ 43 w 474"/>
              <a:gd name="T21" fmla="*/ 729 h 1175"/>
              <a:gd name="T22" fmla="*/ 46 w 474"/>
              <a:gd name="T23" fmla="*/ 739 h 1175"/>
              <a:gd name="T24" fmla="*/ 54 w 474"/>
              <a:gd name="T25" fmla="*/ 745 h 1175"/>
              <a:gd name="T26" fmla="*/ 69 w 474"/>
              <a:gd name="T27" fmla="*/ 743 h 1175"/>
              <a:gd name="T28" fmla="*/ 70 w 474"/>
              <a:gd name="T29" fmla="*/ 732 h 1175"/>
              <a:gd name="T30" fmla="*/ 71 w 474"/>
              <a:gd name="T31" fmla="*/ 709 h 1175"/>
              <a:gd name="T32" fmla="*/ 76 w 474"/>
              <a:gd name="T33" fmla="*/ 731 h 1175"/>
              <a:gd name="T34" fmla="*/ 89 w 474"/>
              <a:gd name="T35" fmla="*/ 694 h 1175"/>
              <a:gd name="T36" fmla="*/ 89 w 474"/>
              <a:gd name="T37" fmla="*/ 619 h 1175"/>
              <a:gd name="T38" fmla="*/ 102 w 474"/>
              <a:gd name="T39" fmla="*/ 512 h 1175"/>
              <a:gd name="T40" fmla="*/ 108 w 474"/>
              <a:gd name="T41" fmla="*/ 555 h 1175"/>
              <a:gd name="T42" fmla="*/ 102 w 474"/>
              <a:gd name="T43" fmla="*/ 672 h 1175"/>
              <a:gd name="T44" fmla="*/ 131 w 474"/>
              <a:gd name="T45" fmla="*/ 867 h 1175"/>
              <a:gd name="T46" fmla="*/ 146 w 474"/>
              <a:gd name="T47" fmla="*/ 993 h 1175"/>
              <a:gd name="T48" fmla="*/ 148 w 474"/>
              <a:gd name="T49" fmla="*/ 1015 h 1175"/>
              <a:gd name="T50" fmla="*/ 167 w 474"/>
              <a:gd name="T51" fmla="*/ 1018 h 1175"/>
              <a:gd name="T52" fmla="*/ 185 w 474"/>
              <a:gd name="T53" fmla="*/ 1099 h 1175"/>
              <a:gd name="T54" fmla="*/ 182 w 474"/>
              <a:gd name="T55" fmla="*/ 1137 h 1175"/>
              <a:gd name="T56" fmla="*/ 169 w 474"/>
              <a:gd name="T57" fmla="*/ 1159 h 1175"/>
              <a:gd name="T58" fmla="*/ 186 w 474"/>
              <a:gd name="T59" fmla="*/ 1175 h 1175"/>
              <a:gd name="T60" fmla="*/ 211 w 474"/>
              <a:gd name="T61" fmla="*/ 1168 h 1175"/>
              <a:gd name="T62" fmla="*/ 227 w 474"/>
              <a:gd name="T63" fmla="*/ 1149 h 1175"/>
              <a:gd name="T64" fmla="*/ 243 w 474"/>
              <a:gd name="T65" fmla="*/ 1127 h 1175"/>
              <a:gd name="T66" fmla="*/ 244 w 474"/>
              <a:gd name="T67" fmla="*/ 1084 h 1175"/>
              <a:gd name="T68" fmla="*/ 257 w 474"/>
              <a:gd name="T69" fmla="*/ 1005 h 1175"/>
              <a:gd name="T70" fmla="*/ 259 w 474"/>
              <a:gd name="T71" fmla="*/ 929 h 1175"/>
              <a:gd name="T72" fmla="*/ 264 w 474"/>
              <a:gd name="T73" fmla="*/ 841 h 1175"/>
              <a:gd name="T74" fmla="*/ 294 w 474"/>
              <a:gd name="T75" fmla="*/ 720 h 1175"/>
              <a:gd name="T76" fmla="*/ 339 w 474"/>
              <a:gd name="T77" fmla="*/ 682 h 1175"/>
              <a:gd name="T78" fmla="*/ 413 w 474"/>
              <a:gd name="T79" fmla="*/ 588 h 1175"/>
              <a:gd name="T80" fmla="*/ 385 w 474"/>
              <a:gd name="T81" fmla="*/ 561 h 1175"/>
              <a:gd name="T82" fmla="*/ 307 w 474"/>
              <a:gd name="T83" fmla="*/ 507 h 1175"/>
              <a:gd name="T84" fmla="*/ 291 w 474"/>
              <a:gd name="T85" fmla="*/ 468 h 1175"/>
              <a:gd name="T86" fmla="*/ 304 w 474"/>
              <a:gd name="T87" fmla="*/ 359 h 1175"/>
              <a:gd name="T88" fmla="*/ 284 w 474"/>
              <a:gd name="T89" fmla="*/ 318 h 1175"/>
              <a:gd name="T90" fmla="*/ 244 w 474"/>
              <a:gd name="T91" fmla="*/ 277 h 1175"/>
              <a:gd name="T92" fmla="*/ 331 w 474"/>
              <a:gd name="T93" fmla="*/ 193 h 1175"/>
              <a:gd name="T94" fmla="*/ 448 w 474"/>
              <a:gd name="T95" fmla="*/ 190 h 1175"/>
              <a:gd name="T96" fmla="*/ 378 w 474"/>
              <a:gd name="T97" fmla="*/ 41 h 1175"/>
              <a:gd name="T98" fmla="*/ 225 w 474"/>
              <a:gd name="T99" fmla="*/ 0 h 1175"/>
              <a:gd name="T100" fmla="*/ 98 w 474"/>
              <a:gd name="T101" fmla="*/ 18 h 1175"/>
              <a:gd name="T102" fmla="*/ 231 w 474"/>
              <a:gd name="T103" fmla="*/ 267 h 1175"/>
              <a:gd name="T104" fmla="*/ 228 w 474"/>
              <a:gd name="T105" fmla="*/ 224 h 1175"/>
              <a:gd name="T106" fmla="*/ 231 w 474"/>
              <a:gd name="T107" fmla="*/ 267 h 1175"/>
              <a:gd name="T108" fmla="*/ 284 w 474"/>
              <a:gd name="T109" fmla="*/ 534 h 1175"/>
              <a:gd name="T110" fmla="*/ 278 w 474"/>
              <a:gd name="T111" fmla="*/ 500 h 1175"/>
              <a:gd name="T112" fmla="*/ 288 w 474"/>
              <a:gd name="T113" fmla="*/ 489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4" h="1175">
                <a:moveTo>
                  <a:pt x="0" y="87"/>
                </a:moveTo>
                <a:lnTo>
                  <a:pt x="0" y="87"/>
                </a:lnTo>
                <a:lnTo>
                  <a:pt x="18" y="93"/>
                </a:lnTo>
                <a:lnTo>
                  <a:pt x="43" y="102"/>
                </a:lnTo>
                <a:lnTo>
                  <a:pt x="43" y="102"/>
                </a:lnTo>
                <a:lnTo>
                  <a:pt x="52" y="107"/>
                </a:lnTo>
                <a:lnTo>
                  <a:pt x="60" y="112"/>
                </a:lnTo>
                <a:lnTo>
                  <a:pt x="69" y="118"/>
                </a:lnTo>
                <a:lnTo>
                  <a:pt x="69" y="118"/>
                </a:lnTo>
                <a:lnTo>
                  <a:pt x="96" y="125"/>
                </a:lnTo>
                <a:lnTo>
                  <a:pt x="96" y="125"/>
                </a:lnTo>
                <a:lnTo>
                  <a:pt x="129" y="135"/>
                </a:lnTo>
                <a:lnTo>
                  <a:pt x="129" y="135"/>
                </a:lnTo>
                <a:lnTo>
                  <a:pt x="127" y="138"/>
                </a:lnTo>
                <a:lnTo>
                  <a:pt x="122" y="142"/>
                </a:lnTo>
                <a:lnTo>
                  <a:pt x="122" y="142"/>
                </a:lnTo>
                <a:lnTo>
                  <a:pt x="118" y="146"/>
                </a:lnTo>
                <a:lnTo>
                  <a:pt x="115" y="150"/>
                </a:lnTo>
                <a:lnTo>
                  <a:pt x="112" y="156"/>
                </a:lnTo>
                <a:lnTo>
                  <a:pt x="109" y="163"/>
                </a:lnTo>
                <a:lnTo>
                  <a:pt x="109" y="163"/>
                </a:lnTo>
                <a:lnTo>
                  <a:pt x="107" y="172"/>
                </a:lnTo>
                <a:lnTo>
                  <a:pt x="105" y="180"/>
                </a:lnTo>
                <a:lnTo>
                  <a:pt x="104" y="196"/>
                </a:lnTo>
                <a:lnTo>
                  <a:pt x="104" y="196"/>
                </a:lnTo>
                <a:lnTo>
                  <a:pt x="102" y="205"/>
                </a:lnTo>
                <a:lnTo>
                  <a:pt x="98" y="215"/>
                </a:lnTo>
                <a:lnTo>
                  <a:pt x="91" y="231"/>
                </a:lnTo>
                <a:lnTo>
                  <a:pt x="91" y="231"/>
                </a:lnTo>
                <a:lnTo>
                  <a:pt x="88" y="241"/>
                </a:lnTo>
                <a:lnTo>
                  <a:pt x="85" y="253"/>
                </a:lnTo>
                <a:lnTo>
                  <a:pt x="84" y="262"/>
                </a:lnTo>
                <a:lnTo>
                  <a:pt x="84" y="270"/>
                </a:lnTo>
                <a:lnTo>
                  <a:pt x="84" y="270"/>
                </a:lnTo>
                <a:lnTo>
                  <a:pt x="86" y="286"/>
                </a:lnTo>
                <a:lnTo>
                  <a:pt x="86" y="286"/>
                </a:lnTo>
                <a:lnTo>
                  <a:pt x="90" y="274"/>
                </a:lnTo>
                <a:lnTo>
                  <a:pt x="93" y="262"/>
                </a:lnTo>
                <a:lnTo>
                  <a:pt x="93" y="262"/>
                </a:lnTo>
                <a:lnTo>
                  <a:pt x="93" y="273"/>
                </a:lnTo>
                <a:lnTo>
                  <a:pt x="93" y="282"/>
                </a:lnTo>
                <a:lnTo>
                  <a:pt x="93" y="282"/>
                </a:lnTo>
                <a:lnTo>
                  <a:pt x="92" y="286"/>
                </a:lnTo>
                <a:lnTo>
                  <a:pt x="89" y="292"/>
                </a:lnTo>
                <a:lnTo>
                  <a:pt x="84" y="301"/>
                </a:lnTo>
                <a:lnTo>
                  <a:pt x="84" y="301"/>
                </a:lnTo>
                <a:lnTo>
                  <a:pt x="72" y="324"/>
                </a:lnTo>
                <a:lnTo>
                  <a:pt x="60" y="346"/>
                </a:lnTo>
                <a:lnTo>
                  <a:pt x="60" y="346"/>
                </a:lnTo>
                <a:lnTo>
                  <a:pt x="59" y="349"/>
                </a:lnTo>
                <a:lnTo>
                  <a:pt x="57" y="353"/>
                </a:lnTo>
                <a:lnTo>
                  <a:pt x="53" y="359"/>
                </a:lnTo>
                <a:lnTo>
                  <a:pt x="53" y="362"/>
                </a:lnTo>
                <a:lnTo>
                  <a:pt x="53" y="364"/>
                </a:lnTo>
                <a:lnTo>
                  <a:pt x="53" y="364"/>
                </a:lnTo>
                <a:lnTo>
                  <a:pt x="56" y="370"/>
                </a:lnTo>
                <a:lnTo>
                  <a:pt x="60" y="376"/>
                </a:lnTo>
                <a:lnTo>
                  <a:pt x="66" y="384"/>
                </a:lnTo>
                <a:lnTo>
                  <a:pt x="66" y="384"/>
                </a:lnTo>
                <a:lnTo>
                  <a:pt x="66" y="410"/>
                </a:lnTo>
                <a:lnTo>
                  <a:pt x="66" y="429"/>
                </a:lnTo>
                <a:lnTo>
                  <a:pt x="66" y="443"/>
                </a:lnTo>
                <a:lnTo>
                  <a:pt x="66" y="443"/>
                </a:lnTo>
                <a:lnTo>
                  <a:pt x="64" y="482"/>
                </a:lnTo>
                <a:lnTo>
                  <a:pt x="63" y="532"/>
                </a:lnTo>
                <a:lnTo>
                  <a:pt x="63" y="532"/>
                </a:lnTo>
                <a:lnTo>
                  <a:pt x="63" y="598"/>
                </a:lnTo>
                <a:lnTo>
                  <a:pt x="63" y="645"/>
                </a:lnTo>
                <a:lnTo>
                  <a:pt x="63" y="645"/>
                </a:lnTo>
                <a:lnTo>
                  <a:pt x="60" y="655"/>
                </a:lnTo>
                <a:lnTo>
                  <a:pt x="56" y="669"/>
                </a:lnTo>
                <a:lnTo>
                  <a:pt x="56" y="669"/>
                </a:lnTo>
                <a:lnTo>
                  <a:pt x="48" y="690"/>
                </a:lnTo>
                <a:lnTo>
                  <a:pt x="45" y="701"/>
                </a:lnTo>
                <a:lnTo>
                  <a:pt x="43" y="710"/>
                </a:lnTo>
                <a:lnTo>
                  <a:pt x="43" y="710"/>
                </a:lnTo>
                <a:lnTo>
                  <a:pt x="43" y="729"/>
                </a:lnTo>
                <a:lnTo>
                  <a:pt x="41" y="738"/>
                </a:lnTo>
                <a:lnTo>
                  <a:pt x="43" y="742"/>
                </a:lnTo>
                <a:lnTo>
                  <a:pt x="43" y="743"/>
                </a:lnTo>
                <a:lnTo>
                  <a:pt x="43" y="743"/>
                </a:lnTo>
                <a:lnTo>
                  <a:pt x="44" y="743"/>
                </a:lnTo>
                <a:lnTo>
                  <a:pt x="45" y="743"/>
                </a:lnTo>
                <a:lnTo>
                  <a:pt x="46" y="739"/>
                </a:lnTo>
                <a:lnTo>
                  <a:pt x="48" y="733"/>
                </a:lnTo>
                <a:lnTo>
                  <a:pt x="48" y="733"/>
                </a:lnTo>
                <a:lnTo>
                  <a:pt x="50" y="739"/>
                </a:lnTo>
                <a:lnTo>
                  <a:pt x="51" y="743"/>
                </a:lnTo>
                <a:lnTo>
                  <a:pt x="53" y="745"/>
                </a:lnTo>
                <a:lnTo>
                  <a:pt x="53" y="745"/>
                </a:lnTo>
                <a:lnTo>
                  <a:pt x="54" y="745"/>
                </a:lnTo>
                <a:lnTo>
                  <a:pt x="54" y="745"/>
                </a:lnTo>
                <a:lnTo>
                  <a:pt x="57" y="742"/>
                </a:lnTo>
                <a:lnTo>
                  <a:pt x="58" y="736"/>
                </a:lnTo>
                <a:lnTo>
                  <a:pt x="58" y="736"/>
                </a:lnTo>
                <a:lnTo>
                  <a:pt x="62" y="737"/>
                </a:lnTo>
                <a:lnTo>
                  <a:pt x="69" y="743"/>
                </a:lnTo>
                <a:lnTo>
                  <a:pt x="69" y="743"/>
                </a:lnTo>
                <a:lnTo>
                  <a:pt x="72" y="745"/>
                </a:lnTo>
                <a:lnTo>
                  <a:pt x="75" y="745"/>
                </a:lnTo>
                <a:lnTo>
                  <a:pt x="76" y="743"/>
                </a:lnTo>
                <a:lnTo>
                  <a:pt x="76" y="741"/>
                </a:lnTo>
                <a:lnTo>
                  <a:pt x="76" y="741"/>
                </a:lnTo>
                <a:lnTo>
                  <a:pt x="75" y="737"/>
                </a:lnTo>
                <a:lnTo>
                  <a:pt x="70" y="732"/>
                </a:lnTo>
                <a:lnTo>
                  <a:pt x="63" y="723"/>
                </a:lnTo>
                <a:lnTo>
                  <a:pt x="63" y="723"/>
                </a:lnTo>
                <a:lnTo>
                  <a:pt x="64" y="720"/>
                </a:lnTo>
                <a:lnTo>
                  <a:pt x="65" y="716"/>
                </a:lnTo>
                <a:lnTo>
                  <a:pt x="69" y="710"/>
                </a:lnTo>
                <a:lnTo>
                  <a:pt x="69" y="710"/>
                </a:lnTo>
                <a:lnTo>
                  <a:pt x="71" y="709"/>
                </a:lnTo>
                <a:lnTo>
                  <a:pt x="73" y="709"/>
                </a:lnTo>
                <a:lnTo>
                  <a:pt x="73" y="710"/>
                </a:lnTo>
                <a:lnTo>
                  <a:pt x="73" y="710"/>
                </a:lnTo>
                <a:lnTo>
                  <a:pt x="73" y="727"/>
                </a:lnTo>
                <a:lnTo>
                  <a:pt x="73" y="727"/>
                </a:lnTo>
                <a:lnTo>
                  <a:pt x="73" y="731"/>
                </a:lnTo>
                <a:lnTo>
                  <a:pt x="76" y="731"/>
                </a:lnTo>
                <a:lnTo>
                  <a:pt x="80" y="725"/>
                </a:lnTo>
                <a:lnTo>
                  <a:pt x="80" y="725"/>
                </a:lnTo>
                <a:lnTo>
                  <a:pt x="83" y="723"/>
                </a:lnTo>
                <a:lnTo>
                  <a:pt x="84" y="720"/>
                </a:lnTo>
                <a:lnTo>
                  <a:pt x="86" y="712"/>
                </a:lnTo>
                <a:lnTo>
                  <a:pt x="89" y="694"/>
                </a:lnTo>
                <a:lnTo>
                  <a:pt x="89" y="694"/>
                </a:lnTo>
                <a:lnTo>
                  <a:pt x="89" y="685"/>
                </a:lnTo>
                <a:lnTo>
                  <a:pt x="88" y="673"/>
                </a:lnTo>
                <a:lnTo>
                  <a:pt x="86" y="659"/>
                </a:lnTo>
                <a:lnTo>
                  <a:pt x="86" y="659"/>
                </a:lnTo>
                <a:lnTo>
                  <a:pt x="86" y="641"/>
                </a:lnTo>
                <a:lnTo>
                  <a:pt x="88" y="628"/>
                </a:lnTo>
                <a:lnTo>
                  <a:pt x="89" y="619"/>
                </a:lnTo>
                <a:lnTo>
                  <a:pt x="89" y="619"/>
                </a:lnTo>
                <a:lnTo>
                  <a:pt x="91" y="600"/>
                </a:lnTo>
                <a:lnTo>
                  <a:pt x="95" y="565"/>
                </a:lnTo>
                <a:lnTo>
                  <a:pt x="98" y="530"/>
                </a:lnTo>
                <a:lnTo>
                  <a:pt x="99" y="518"/>
                </a:lnTo>
                <a:lnTo>
                  <a:pt x="102" y="512"/>
                </a:lnTo>
                <a:lnTo>
                  <a:pt x="102" y="512"/>
                </a:lnTo>
                <a:lnTo>
                  <a:pt x="103" y="511"/>
                </a:lnTo>
                <a:lnTo>
                  <a:pt x="104" y="513"/>
                </a:lnTo>
                <a:lnTo>
                  <a:pt x="107" y="521"/>
                </a:lnTo>
                <a:lnTo>
                  <a:pt x="109" y="533"/>
                </a:lnTo>
                <a:lnTo>
                  <a:pt x="109" y="543"/>
                </a:lnTo>
                <a:lnTo>
                  <a:pt x="109" y="543"/>
                </a:lnTo>
                <a:lnTo>
                  <a:pt x="108" y="555"/>
                </a:lnTo>
                <a:lnTo>
                  <a:pt x="107" y="559"/>
                </a:lnTo>
                <a:lnTo>
                  <a:pt x="104" y="565"/>
                </a:lnTo>
                <a:lnTo>
                  <a:pt x="104" y="565"/>
                </a:lnTo>
                <a:lnTo>
                  <a:pt x="102" y="571"/>
                </a:lnTo>
                <a:lnTo>
                  <a:pt x="101" y="576"/>
                </a:lnTo>
                <a:lnTo>
                  <a:pt x="102" y="585"/>
                </a:lnTo>
                <a:lnTo>
                  <a:pt x="102" y="672"/>
                </a:lnTo>
                <a:lnTo>
                  <a:pt x="102" y="672"/>
                </a:lnTo>
                <a:lnTo>
                  <a:pt x="105" y="717"/>
                </a:lnTo>
                <a:lnTo>
                  <a:pt x="111" y="774"/>
                </a:lnTo>
                <a:lnTo>
                  <a:pt x="111" y="774"/>
                </a:lnTo>
                <a:lnTo>
                  <a:pt x="116" y="797"/>
                </a:lnTo>
                <a:lnTo>
                  <a:pt x="123" y="832"/>
                </a:lnTo>
                <a:lnTo>
                  <a:pt x="131" y="867"/>
                </a:lnTo>
                <a:lnTo>
                  <a:pt x="137" y="896"/>
                </a:lnTo>
                <a:lnTo>
                  <a:pt x="137" y="896"/>
                </a:lnTo>
                <a:lnTo>
                  <a:pt x="143" y="947"/>
                </a:lnTo>
                <a:lnTo>
                  <a:pt x="147" y="984"/>
                </a:lnTo>
                <a:lnTo>
                  <a:pt x="147" y="984"/>
                </a:lnTo>
                <a:lnTo>
                  <a:pt x="147" y="989"/>
                </a:lnTo>
                <a:lnTo>
                  <a:pt x="146" y="993"/>
                </a:lnTo>
                <a:lnTo>
                  <a:pt x="142" y="1000"/>
                </a:lnTo>
                <a:lnTo>
                  <a:pt x="141" y="1003"/>
                </a:lnTo>
                <a:lnTo>
                  <a:pt x="141" y="1007"/>
                </a:lnTo>
                <a:lnTo>
                  <a:pt x="142" y="1009"/>
                </a:lnTo>
                <a:lnTo>
                  <a:pt x="144" y="1013"/>
                </a:lnTo>
                <a:lnTo>
                  <a:pt x="144" y="1013"/>
                </a:lnTo>
                <a:lnTo>
                  <a:pt x="148" y="1015"/>
                </a:lnTo>
                <a:lnTo>
                  <a:pt x="152" y="1018"/>
                </a:lnTo>
                <a:lnTo>
                  <a:pt x="155" y="1018"/>
                </a:lnTo>
                <a:lnTo>
                  <a:pt x="159" y="1018"/>
                </a:lnTo>
                <a:lnTo>
                  <a:pt x="165" y="1016"/>
                </a:lnTo>
                <a:lnTo>
                  <a:pt x="167" y="1015"/>
                </a:lnTo>
                <a:lnTo>
                  <a:pt x="167" y="1015"/>
                </a:lnTo>
                <a:lnTo>
                  <a:pt x="167" y="1018"/>
                </a:lnTo>
                <a:lnTo>
                  <a:pt x="172" y="1031"/>
                </a:lnTo>
                <a:lnTo>
                  <a:pt x="172" y="1031"/>
                </a:lnTo>
                <a:lnTo>
                  <a:pt x="176" y="1048"/>
                </a:lnTo>
                <a:lnTo>
                  <a:pt x="181" y="1071"/>
                </a:lnTo>
                <a:lnTo>
                  <a:pt x="183" y="1091"/>
                </a:lnTo>
                <a:lnTo>
                  <a:pt x="185" y="1099"/>
                </a:lnTo>
                <a:lnTo>
                  <a:pt x="185" y="1099"/>
                </a:lnTo>
                <a:lnTo>
                  <a:pt x="183" y="1103"/>
                </a:lnTo>
                <a:lnTo>
                  <a:pt x="182" y="1108"/>
                </a:lnTo>
                <a:lnTo>
                  <a:pt x="182" y="1108"/>
                </a:lnTo>
                <a:lnTo>
                  <a:pt x="182" y="1119"/>
                </a:lnTo>
                <a:lnTo>
                  <a:pt x="182" y="1135"/>
                </a:lnTo>
                <a:lnTo>
                  <a:pt x="182" y="1135"/>
                </a:lnTo>
                <a:lnTo>
                  <a:pt x="182" y="1137"/>
                </a:lnTo>
                <a:lnTo>
                  <a:pt x="181" y="1138"/>
                </a:lnTo>
                <a:lnTo>
                  <a:pt x="176" y="1142"/>
                </a:lnTo>
                <a:lnTo>
                  <a:pt x="173" y="1146"/>
                </a:lnTo>
                <a:lnTo>
                  <a:pt x="169" y="1148"/>
                </a:lnTo>
                <a:lnTo>
                  <a:pt x="169" y="1148"/>
                </a:lnTo>
                <a:lnTo>
                  <a:pt x="169" y="1153"/>
                </a:lnTo>
                <a:lnTo>
                  <a:pt x="169" y="1159"/>
                </a:lnTo>
                <a:lnTo>
                  <a:pt x="170" y="1166"/>
                </a:lnTo>
                <a:lnTo>
                  <a:pt x="172" y="1168"/>
                </a:lnTo>
                <a:lnTo>
                  <a:pt x="172" y="1168"/>
                </a:lnTo>
                <a:lnTo>
                  <a:pt x="174" y="1170"/>
                </a:lnTo>
                <a:lnTo>
                  <a:pt x="178" y="1173"/>
                </a:lnTo>
                <a:lnTo>
                  <a:pt x="181" y="1174"/>
                </a:lnTo>
                <a:lnTo>
                  <a:pt x="186" y="1175"/>
                </a:lnTo>
                <a:lnTo>
                  <a:pt x="191" y="1175"/>
                </a:lnTo>
                <a:lnTo>
                  <a:pt x="198" y="1173"/>
                </a:lnTo>
                <a:lnTo>
                  <a:pt x="198" y="1173"/>
                </a:lnTo>
                <a:lnTo>
                  <a:pt x="211" y="1168"/>
                </a:lnTo>
                <a:lnTo>
                  <a:pt x="211" y="1168"/>
                </a:lnTo>
                <a:lnTo>
                  <a:pt x="211" y="1168"/>
                </a:lnTo>
                <a:lnTo>
                  <a:pt x="211" y="1168"/>
                </a:lnTo>
                <a:lnTo>
                  <a:pt x="220" y="1166"/>
                </a:lnTo>
                <a:lnTo>
                  <a:pt x="220" y="1166"/>
                </a:lnTo>
                <a:lnTo>
                  <a:pt x="221" y="1164"/>
                </a:lnTo>
                <a:lnTo>
                  <a:pt x="223" y="1161"/>
                </a:lnTo>
                <a:lnTo>
                  <a:pt x="225" y="1153"/>
                </a:lnTo>
                <a:lnTo>
                  <a:pt x="225" y="1153"/>
                </a:lnTo>
                <a:lnTo>
                  <a:pt x="227" y="1149"/>
                </a:lnTo>
                <a:lnTo>
                  <a:pt x="230" y="1147"/>
                </a:lnTo>
                <a:lnTo>
                  <a:pt x="233" y="1146"/>
                </a:lnTo>
                <a:lnTo>
                  <a:pt x="233" y="1157"/>
                </a:lnTo>
                <a:lnTo>
                  <a:pt x="238" y="1157"/>
                </a:lnTo>
                <a:lnTo>
                  <a:pt x="238" y="1132"/>
                </a:lnTo>
                <a:lnTo>
                  <a:pt x="238" y="1132"/>
                </a:lnTo>
                <a:lnTo>
                  <a:pt x="243" y="1127"/>
                </a:lnTo>
                <a:lnTo>
                  <a:pt x="245" y="1119"/>
                </a:lnTo>
                <a:lnTo>
                  <a:pt x="249" y="1110"/>
                </a:lnTo>
                <a:lnTo>
                  <a:pt x="249" y="1110"/>
                </a:lnTo>
                <a:lnTo>
                  <a:pt x="249" y="1104"/>
                </a:lnTo>
                <a:lnTo>
                  <a:pt x="249" y="1099"/>
                </a:lnTo>
                <a:lnTo>
                  <a:pt x="246" y="1090"/>
                </a:lnTo>
                <a:lnTo>
                  <a:pt x="244" y="1084"/>
                </a:lnTo>
                <a:lnTo>
                  <a:pt x="243" y="1082"/>
                </a:lnTo>
                <a:lnTo>
                  <a:pt x="245" y="1008"/>
                </a:lnTo>
                <a:lnTo>
                  <a:pt x="245" y="1008"/>
                </a:lnTo>
                <a:lnTo>
                  <a:pt x="250" y="1007"/>
                </a:lnTo>
                <a:lnTo>
                  <a:pt x="256" y="1006"/>
                </a:lnTo>
                <a:lnTo>
                  <a:pt x="256" y="1006"/>
                </a:lnTo>
                <a:lnTo>
                  <a:pt x="257" y="1005"/>
                </a:lnTo>
                <a:lnTo>
                  <a:pt x="258" y="1001"/>
                </a:lnTo>
                <a:lnTo>
                  <a:pt x="258" y="996"/>
                </a:lnTo>
                <a:lnTo>
                  <a:pt x="260" y="988"/>
                </a:lnTo>
                <a:lnTo>
                  <a:pt x="260" y="988"/>
                </a:lnTo>
                <a:lnTo>
                  <a:pt x="262" y="979"/>
                </a:lnTo>
                <a:lnTo>
                  <a:pt x="262" y="964"/>
                </a:lnTo>
                <a:lnTo>
                  <a:pt x="259" y="929"/>
                </a:lnTo>
                <a:lnTo>
                  <a:pt x="257" y="894"/>
                </a:lnTo>
                <a:lnTo>
                  <a:pt x="256" y="878"/>
                </a:lnTo>
                <a:lnTo>
                  <a:pt x="256" y="878"/>
                </a:lnTo>
                <a:lnTo>
                  <a:pt x="257" y="871"/>
                </a:lnTo>
                <a:lnTo>
                  <a:pt x="258" y="860"/>
                </a:lnTo>
                <a:lnTo>
                  <a:pt x="258" y="860"/>
                </a:lnTo>
                <a:lnTo>
                  <a:pt x="264" y="841"/>
                </a:lnTo>
                <a:lnTo>
                  <a:pt x="273" y="804"/>
                </a:lnTo>
                <a:lnTo>
                  <a:pt x="273" y="804"/>
                </a:lnTo>
                <a:lnTo>
                  <a:pt x="279" y="778"/>
                </a:lnTo>
                <a:lnTo>
                  <a:pt x="284" y="752"/>
                </a:lnTo>
                <a:lnTo>
                  <a:pt x="289" y="723"/>
                </a:lnTo>
                <a:lnTo>
                  <a:pt x="289" y="723"/>
                </a:lnTo>
                <a:lnTo>
                  <a:pt x="294" y="720"/>
                </a:lnTo>
                <a:lnTo>
                  <a:pt x="304" y="716"/>
                </a:lnTo>
                <a:lnTo>
                  <a:pt x="304" y="716"/>
                </a:lnTo>
                <a:lnTo>
                  <a:pt x="317" y="706"/>
                </a:lnTo>
                <a:lnTo>
                  <a:pt x="324" y="700"/>
                </a:lnTo>
                <a:lnTo>
                  <a:pt x="329" y="694"/>
                </a:lnTo>
                <a:lnTo>
                  <a:pt x="329" y="694"/>
                </a:lnTo>
                <a:lnTo>
                  <a:pt x="339" y="682"/>
                </a:lnTo>
                <a:lnTo>
                  <a:pt x="354" y="660"/>
                </a:lnTo>
                <a:lnTo>
                  <a:pt x="380" y="626"/>
                </a:lnTo>
                <a:lnTo>
                  <a:pt x="380" y="626"/>
                </a:lnTo>
                <a:lnTo>
                  <a:pt x="398" y="607"/>
                </a:lnTo>
                <a:lnTo>
                  <a:pt x="408" y="595"/>
                </a:lnTo>
                <a:lnTo>
                  <a:pt x="411" y="591"/>
                </a:lnTo>
                <a:lnTo>
                  <a:pt x="413" y="588"/>
                </a:lnTo>
                <a:lnTo>
                  <a:pt x="413" y="588"/>
                </a:lnTo>
                <a:lnTo>
                  <a:pt x="412" y="583"/>
                </a:lnTo>
                <a:lnTo>
                  <a:pt x="408" y="578"/>
                </a:lnTo>
                <a:lnTo>
                  <a:pt x="403" y="572"/>
                </a:lnTo>
                <a:lnTo>
                  <a:pt x="393" y="565"/>
                </a:lnTo>
                <a:lnTo>
                  <a:pt x="393" y="565"/>
                </a:lnTo>
                <a:lnTo>
                  <a:pt x="385" y="561"/>
                </a:lnTo>
                <a:lnTo>
                  <a:pt x="373" y="556"/>
                </a:lnTo>
                <a:lnTo>
                  <a:pt x="346" y="546"/>
                </a:lnTo>
                <a:lnTo>
                  <a:pt x="309" y="534"/>
                </a:lnTo>
                <a:lnTo>
                  <a:pt x="309" y="534"/>
                </a:lnTo>
                <a:lnTo>
                  <a:pt x="308" y="523"/>
                </a:lnTo>
                <a:lnTo>
                  <a:pt x="307" y="507"/>
                </a:lnTo>
                <a:lnTo>
                  <a:pt x="307" y="507"/>
                </a:lnTo>
                <a:lnTo>
                  <a:pt x="304" y="488"/>
                </a:lnTo>
                <a:lnTo>
                  <a:pt x="303" y="476"/>
                </a:lnTo>
                <a:lnTo>
                  <a:pt x="302" y="471"/>
                </a:lnTo>
                <a:lnTo>
                  <a:pt x="302" y="471"/>
                </a:lnTo>
                <a:lnTo>
                  <a:pt x="300" y="469"/>
                </a:lnTo>
                <a:lnTo>
                  <a:pt x="296" y="469"/>
                </a:lnTo>
                <a:lnTo>
                  <a:pt x="291" y="468"/>
                </a:lnTo>
                <a:lnTo>
                  <a:pt x="291" y="459"/>
                </a:lnTo>
                <a:lnTo>
                  <a:pt x="291" y="459"/>
                </a:lnTo>
                <a:lnTo>
                  <a:pt x="289" y="382"/>
                </a:lnTo>
                <a:lnTo>
                  <a:pt x="289" y="382"/>
                </a:lnTo>
                <a:lnTo>
                  <a:pt x="295" y="372"/>
                </a:lnTo>
                <a:lnTo>
                  <a:pt x="304" y="359"/>
                </a:lnTo>
                <a:lnTo>
                  <a:pt x="304" y="359"/>
                </a:lnTo>
                <a:lnTo>
                  <a:pt x="304" y="358"/>
                </a:lnTo>
                <a:lnTo>
                  <a:pt x="304" y="357"/>
                </a:lnTo>
                <a:lnTo>
                  <a:pt x="302" y="354"/>
                </a:lnTo>
                <a:lnTo>
                  <a:pt x="298" y="352"/>
                </a:lnTo>
                <a:lnTo>
                  <a:pt x="296" y="349"/>
                </a:lnTo>
                <a:lnTo>
                  <a:pt x="296" y="349"/>
                </a:lnTo>
                <a:lnTo>
                  <a:pt x="284" y="318"/>
                </a:lnTo>
                <a:lnTo>
                  <a:pt x="275" y="296"/>
                </a:lnTo>
                <a:lnTo>
                  <a:pt x="269" y="282"/>
                </a:lnTo>
                <a:lnTo>
                  <a:pt x="269" y="282"/>
                </a:lnTo>
                <a:lnTo>
                  <a:pt x="266" y="281"/>
                </a:lnTo>
                <a:lnTo>
                  <a:pt x="263" y="279"/>
                </a:lnTo>
                <a:lnTo>
                  <a:pt x="253" y="277"/>
                </a:lnTo>
                <a:lnTo>
                  <a:pt x="244" y="277"/>
                </a:lnTo>
                <a:lnTo>
                  <a:pt x="236" y="277"/>
                </a:lnTo>
                <a:lnTo>
                  <a:pt x="258" y="169"/>
                </a:lnTo>
                <a:lnTo>
                  <a:pt x="258" y="169"/>
                </a:lnTo>
                <a:lnTo>
                  <a:pt x="273" y="173"/>
                </a:lnTo>
                <a:lnTo>
                  <a:pt x="273" y="173"/>
                </a:lnTo>
                <a:lnTo>
                  <a:pt x="331" y="193"/>
                </a:lnTo>
                <a:lnTo>
                  <a:pt x="331" y="193"/>
                </a:lnTo>
                <a:lnTo>
                  <a:pt x="356" y="190"/>
                </a:lnTo>
                <a:lnTo>
                  <a:pt x="379" y="187"/>
                </a:lnTo>
                <a:lnTo>
                  <a:pt x="403" y="186"/>
                </a:lnTo>
                <a:lnTo>
                  <a:pt x="403" y="186"/>
                </a:lnTo>
                <a:lnTo>
                  <a:pt x="414" y="186"/>
                </a:lnTo>
                <a:lnTo>
                  <a:pt x="426" y="186"/>
                </a:lnTo>
                <a:lnTo>
                  <a:pt x="448" y="190"/>
                </a:lnTo>
                <a:lnTo>
                  <a:pt x="471" y="193"/>
                </a:lnTo>
                <a:lnTo>
                  <a:pt x="474" y="138"/>
                </a:lnTo>
                <a:lnTo>
                  <a:pt x="436" y="97"/>
                </a:lnTo>
                <a:lnTo>
                  <a:pt x="436" y="97"/>
                </a:lnTo>
                <a:lnTo>
                  <a:pt x="406" y="70"/>
                </a:lnTo>
                <a:lnTo>
                  <a:pt x="386" y="50"/>
                </a:lnTo>
                <a:lnTo>
                  <a:pt x="378" y="41"/>
                </a:lnTo>
                <a:lnTo>
                  <a:pt x="378" y="41"/>
                </a:lnTo>
                <a:lnTo>
                  <a:pt x="373" y="39"/>
                </a:lnTo>
                <a:lnTo>
                  <a:pt x="362" y="35"/>
                </a:lnTo>
                <a:lnTo>
                  <a:pt x="328" y="24"/>
                </a:lnTo>
                <a:lnTo>
                  <a:pt x="278" y="7"/>
                </a:lnTo>
                <a:lnTo>
                  <a:pt x="225" y="0"/>
                </a:lnTo>
                <a:lnTo>
                  <a:pt x="225" y="0"/>
                </a:lnTo>
                <a:lnTo>
                  <a:pt x="210" y="2"/>
                </a:lnTo>
                <a:lnTo>
                  <a:pt x="172" y="4"/>
                </a:lnTo>
                <a:lnTo>
                  <a:pt x="149" y="7"/>
                </a:lnTo>
                <a:lnTo>
                  <a:pt x="129" y="10"/>
                </a:lnTo>
                <a:lnTo>
                  <a:pt x="111" y="13"/>
                </a:lnTo>
                <a:lnTo>
                  <a:pt x="104" y="16"/>
                </a:lnTo>
                <a:lnTo>
                  <a:pt x="98" y="18"/>
                </a:lnTo>
                <a:lnTo>
                  <a:pt x="98" y="18"/>
                </a:lnTo>
                <a:lnTo>
                  <a:pt x="88" y="25"/>
                </a:lnTo>
                <a:lnTo>
                  <a:pt x="73" y="35"/>
                </a:lnTo>
                <a:lnTo>
                  <a:pt x="40" y="57"/>
                </a:lnTo>
                <a:lnTo>
                  <a:pt x="0" y="87"/>
                </a:lnTo>
                <a:lnTo>
                  <a:pt x="0" y="87"/>
                </a:lnTo>
                <a:close/>
                <a:moveTo>
                  <a:pt x="231" y="267"/>
                </a:moveTo>
                <a:lnTo>
                  <a:pt x="231" y="267"/>
                </a:lnTo>
                <a:lnTo>
                  <a:pt x="228" y="255"/>
                </a:lnTo>
                <a:lnTo>
                  <a:pt x="228" y="247"/>
                </a:lnTo>
                <a:lnTo>
                  <a:pt x="228" y="247"/>
                </a:lnTo>
                <a:lnTo>
                  <a:pt x="228" y="237"/>
                </a:lnTo>
                <a:lnTo>
                  <a:pt x="228" y="224"/>
                </a:lnTo>
                <a:lnTo>
                  <a:pt x="228" y="224"/>
                </a:lnTo>
                <a:lnTo>
                  <a:pt x="226" y="211"/>
                </a:lnTo>
                <a:lnTo>
                  <a:pt x="221" y="190"/>
                </a:lnTo>
                <a:lnTo>
                  <a:pt x="215" y="163"/>
                </a:lnTo>
                <a:lnTo>
                  <a:pt x="215" y="163"/>
                </a:lnTo>
                <a:lnTo>
                  <a:pt x="226" y="164"/>
                </a:lnTo>
                <a:lnTo>
                  <a:pt x="251" y="167"/>
                </a:lnTo>
                <a:lnTo>
                  <a:pt x="231" y="267"/>
                </a:lnTo>
                <a:close/>
                <a:moveTo>
                  <a:pt x="291" y="486"/>
                </a:moveTo>
                <a:lnTo>
                  <a:pt x="296" y="532"/>
                </a:lnTo>
                <a:lnTo>
                  <a:pt x="296" y="532"/>
                </a:lnTo>
                <a:lnTo>
                  <a:pt x="291" y="533"/>
                </a:lnTo>
                <a:lnTo>
                  <a:pt x="286" y="534"/>
                </a:lnTo>
                <a:lnTo>
                  <a:pt x="284" y="534"/>
                </a:lnTo>
                <a:lnTo>
                  <a:pt x="284" y="534"/>
                </a:lnTo>
                <a:lnTo>
                  <a:pt x="278" y="532"/>
                </a:lnTo>
                <a:lnTo>
                  <a:pt x="278" y="517"/>
                </a:lnTo>
                <a:lnTo>
                  <a:pt x="278" y="517"/>
                </a:lnTo>
                <a:lnTo>
                  <a:pt x="279" y="511"/>
                </a:lnTo>
                <a:lnTo>
                  <a:pt x="278" y="501"/>
                </a:lnTo>
                <a:lnTo>
                  <a:pt x="278" y="501"/>
                </a:lnTo>
                <a:lnTo>
                  <a:pt x="278" y="500"/>
                </a:lnTo>
                <a:lnTo>
                  <a:pt x="279" y="499"/>
                </a:lnTo>
                <a:lnTo>
                  <a:pt x="283" y="497"/>
                </a:lnTo>
                <a:lnTo>
                  <a:pt x="285" y="495"/>
                </a:lnTo>
                <a:lnTo>
                  <a:pt x="286" y="494"/>
                </a:lnTo>
                <a:lnTo>
                  <a:pt x="286" y="494"/>
                </a:lnTo>
                <a:lnTo>
                  <a:pt x="286" y="493"/>
                </a:lnTo>
                <a:lnTo>
                  <a:pt x="288" y="489"/>
                </a:lnTo>
                <a:lnTo>
                  <a:pt x="291" y="486"/>
                </a:lnTo>
                <a:lnTo>
                  <a:pt x="291" y="4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3">
            <a:extLst>
              <a:ext uri="{FF2B5EF4-FFF2-40B4-BE49-F238E27FC236}">
                <a16:creationId xmlns:a16="http://schemas.microsoft.com/office/drawing/2014/main" id="{D6CC2404-36D1-4593-B713-FD3C486089C3}"/>
              </a:ext>
            </a:extLst>
          </p:cNvPr>
          <p:cNvSpPr>
            <a:spLocks noEditPoints="1"/>
          </p:cNvSpPr>
          <p:nvPr/>
        </p:nvSpPr>
        <p:spPr bwMode="auto">
          <a:xfrm>
            <a:off x="699237" y="849793"/>
            <a:ext cx="811213" cy="1646238"/>
          </a:xfrm>
          <a:custGeom>
            <a:avLst/>
            <a:gdLst>
              <a:gd name="T0" fmla="*/ 36 w 511"/>
              <a:gd name="T1" fmla="*/ 131 h 1037"/>
              <a:gd name="T2" fmla="*/ 89 w 511"/>
              <a:gd name="T3" fmla="*/ 195 h 1037"/>
              <a:gd name="T4" fmla="*/ 180 w 511"/>
              <a:gd name="T5" fmla="*/ 225 h 1037"/>
              <a:gd name="T6" fmla="*/ 263 w 511"/>
              <a:gd name="T7" fmla="*/ 260 h 1037"/>
              <a:gd name="T8" fmla="*/ 258 w 511"/>
              <a:gd name="T9" fmla="*/ 296 h 1037"/>
              <a:gd name="T10" fmla="*/ 239 w 511"/>
              <a:gd name="T11" fmla="*/ 334 h 1037"/>
              <a:gd name="T12" fmla="*/ 216 w 511"/>
              <a:gd name="T13" fmla="*/ 367 h 1037"/>
              <a:gd name="T14" fmla="*/ 204 w 511"/>
              <a:gd name="T15" fmla="*/ 377 h 1037"/>
              <a:gd name="T16" fmla="*/ 187 w 511"/>
              <a:gd name="T17" fmla="*/ 419 h 1037"/>
              <a:gd name="T18" fmla="*/ 182 w 511"/>
              <a:gd name="T19" fmla="*/ 446 h 1037"/>
              <a:gd name="T20" fmla="*/ 189 w 511"/>
              <a:gd name="T21" fmla="*/ 494 h 1037"/>
              <a:gd name="T22" fmla="*/ 199 w 511"/>
              <a:gd name="T23" fmla="*/ 502 h 1037"/>
              <a:gd name="T24" fmla="*/ 203 w 511"/>
              <a:gd name="T25" fmla="*/ 527 h 1037"/>
              <a:gd name="T26" fmla="*/ 205 w 511"/>
              <a:gd name="T27" fmla="*/ 551 h 1037"/>
              <a:gd name="T28" fmla="*/ 210 w 511"/>
              <a:gd name="T29" fmla="*/ 588 h 1037"/>
              <a:gd name="T30" fmla="*/ 218 w 511"/>
              <a:gd name="T31" fmla="*/ 621 h 1037"/>
              <a:gd name="T32" fmla="*/ 238 w 511"/>
              <a:gd name="T33" fmla="*/ 631 h 1037"/>
              <a:gd name="T34" fmla="*/ 260 w 511"/>
              <a:gd name="T35" fmla="*/ 746 h 1037"/>
              <a:gd name="T36" fmla="*/ 287 w 511"/>
              <a:gd name="T37" fmla="*/ 811 h 1037"/>
              <a:gd name="T38" fmla="*/ 305 w 511"/>
              <a:gd name="T39" fmla="*/ 896 h 1037"/>
              <a:gd name="T40" fmla="*/ 305 w 511"/>
              <a:gd name="T41" fmla="*/ 978 h 1037"/>
              <a:gd name="T42" fmla="*/ 300 w 511"/>
              <a:gd name="T43" fmla="*/ 988 h 1037"/>
              <a:gd name="T44" fmla="*/ 303 w 511"/>
              <a:gd name="T45" fmla="*/ 1012 h 1037"/>
              <a:gd name="T46" fmla="*/ 292 w 511"/>
              <a:gd name="T47" fmla="*/ 1022 h 1037"/>
              <a:gd name="T48" fmla="*/ 293 w 511"/>
              <a:gd name="T49" fmla="*/ 1029 h 1037"/>
              <a:gd name="T50" fmla="*/ 355 w 511"/>
              <a:gd name="T51" fmla="*/ 1037 h 1037"/>
              <a:gd name="T52" fmla="*/ 402 w 511"/>
              <a:gd name="T53" fmla="*/ 1034 h 1037"/>
              <a:gd name="T54" fmla="*/ 402 w 511"/>
              <a:gd name="T55" fmla="*/ 998 h 1037"/>
              <a:gd name="T56" fmla="*/ 388 w 511"/>
              <a:gd name="T57" fmla="*/ 991 h 1037"/>
              <a:gd name="T58" fmla="*/ 399 w 511"/>
              <a:gd name="T59" fmla="*/ 932 h 1037"/>
              <a:gd name="T60" fmla="*/ 367 w 511"/>
              <a:gd name="T61" fmla="*/ 833 h 1037"/>
              <a:gd name="T62" fmla="*/ 398 w 511"/>
              <a:gd name="T63" fmla="*/ 723 h 1037"/>
              <a:gd name="T64" fmla="*/ 426 w 511"/>
              <a:gd name="T65" fmla="*/ 598 h 1037"/>
              <a:gd name="T66" fmla="*/ 428 w 511"/>
              <a:gd name="T67" fmla="*/ 574 h 1037"/>
              <a:gd name="T68" fmla="*/ 435 w 511"/>
              <a:gd name="T69" fmla="*/ 562 h 1037"/>
              <a:gd name="T70" fmla="*/ 421 w 511"/>
              <a:gd name="T71" fmla="*/ 527 h 1037"/>
              <a:gd name="T72" fmla="*/ 410 w 511"/>
              <a:gd name="T73" fmla="*/ 445 h 1037"/>
              <a:gd name="T74" fmla="*/ 423 w 511"/>
              <a:gd name="T75" fmla="*/ 433 h 1037"/>
              <a:gd name="T76" fmla="*/ 432 w 511"/>
              <a:gd name="T77" fmla="*/ 407 h 1037"/>
              <a:gd name="T78" fmla="*/ 415 w 511"/>
              <a:gd name="T79" fmla="*/ 378 h 1037"/>
              <a:gd name="T80" fmla="*/ 391 w 511"/>
              <a:gd name="T81" fmla="*/ 325 h 1037"/>
              <a:gd name="T82" fmla="*/ 380 w 511"/>
              <a:gd name="T83" fmla="*/ 263 h 1037"/>
              <a:gd name="T84" fmla="*/ 430 w 511"/>
              <a:gd name="T85" fmla="*/ 218 h 1037"/>
              <a:gd name="T86" fmla="*/ 508 w 511"/>
              <a:gd name="T87" fmla="*/ 183 h 1037"/>
              <a:gd name="T88" fmla="*/ 490 w 511"/>
              <a:gd name="T89" fmla="*/ 159 h 1037"/>
              <a:gd name="T90" fmla="*/ 439 w 511"/>
              <a:gd name="T91" fmla="*/ 106 h 1037"/>
              <a:gd name="T92" fmla="*/ 388 w 511"/>
              <a:gd name="T93" fmla="*/ 53 h 1037"/>
              <a:gd name="T94" fmla="*/ 277 w 511"/>
              <a:gd name="T95" fmla="*/ 7 h 1037"/>
              <a:gd name="T96" fmla="*/ 187 w 511"/>
              <a:gd name="T97" fmla="*/ 0 h 1037"/>
              <a:gd name="T98" fmla="*/ 116 w 511"/>
              <a:gd name="T99" fmla="*/ 43 h 1037"/>
              <a:gd name="T100" fmla="*/ 57 w 511"/>
              <a:gd name="T101" fmla="*/ 76 h 1037"/>
              <a:gd name="T102" fmla="*/ 348 w 511"/>
              <a:gd name="T103" fmla="*/ 951 h 1037"/>
              <a:gd name="T104" fmla="*/ 352 w 511"/>
              <a:gd name="T105" fmla="*/ 985 h 1037"/>
              <a:gd name="T106" fmla="*/ 341 w 511"/>
              <a:gd name="T107" fmla="*/ 975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1" h="1037">
                <a:moveTo>
                  <a:pt x="0" y="105"/>
                </a:moveTo>
                <a:lnTo>
                  <a:pt x="0" y="105"/>
                </a:lnTo>
                <a:lnTo>
                  <a:pt x="5" y="107"/>
                </a:lnTo>
                <a:lnTo>
                  <a:pt x="18" y="117"/>
                </a:lnTo>
                <a:lnTo>
                  <a:pt x="36" y="131"/>
                </a:lnTo>
                <a:lnTo>
                  <a:pt x="46" y="140"/>
                </a:lnTo>
                <a:lnTo>
                  <a:pt x="54" y="149"/>
                </a:lnTo>
                <a:lnTo>
                  <a:pt x="54" y="149"/>
                </a:lnTo>
                <a:lnTo>
                  <a:pt x="72" y="171"/>
                </a:lnTo>
                <a:lnTo>
                  <a:pt x="89" y="195"/>
                </a:lnTo>
                <a:lnTo>
                  <a:pt x="106" y="220"/>
                </a:lnTo>
                <a:lnTo>
                  <a:pt x="106" y="220"/>
                </a:lnTo>
                <a:lnTo>
                  <a:pt x="116" y="220"/>
                </a:lnTo>
                <a:lnTo>
                  <a:pt x="141" y="222"/>
                </a:lnTo>
                <a:lnTo>
                  <a:pt x="180" y="225"/>
                </a:lnTo>
                <a:lnTo>
                  <a:pt x="229" y="232"/>
                </a:lnTo>
                <a:lnTo>
                  <a:pt x="229" y="232"/>
                </a:lnTo>
                <a:lnTo>
                  <a:pt x="264" y="238"/>
                </a:lnTo>
                <a:lnTo>
                  <a:pt x="264" y="238"/>
                </a:lnTo>
                <a:lnTo>
                  <a:pt x="263" y="260"/>
                </a:lnTo>
                <a:lnTo>
                  <a:pt x="263" y="260"/>
                </a:lnTo>
                <a:lnTo>
                  <a:pt x="263" y="281"/>
                </a:lnTo>
                <a:lnTo>
                  <a:pt x="262" y="289"/>
                </a:lnTo>
                <a:lnTo>
                  <a:pt x="260" y="293"/>
                </a:lnTo>
                <a:lnTo>
                  <a:pt x="258" y="296"/>
                </a:lnTo>
                <a:lnTo>
                  <a:pt x="258" y="296"/>
                </a:lnTo>
                <a:lnTo>
                  <a:pt x="253" y="305"/>
                </a:lnTo>
                <a:lnTo>
                  <a:pt x="252" y="312"/>
                </a:lnTo>
                <a:lnTo>
                  <a:pt x="251" y="320"/>
                </a:lnTo>
                <a:lnTo>
                  <a:pt x="239" y="334"/>
                </a:lnTo>
                <a:lnTo>
                  <a:pt x="239" y="334"/>
                </a:lnTo>
                <a:lnTo>
                  <a:pt x="230" y="349"/>
                </a:lnTo>
                <a:lnTo>
                  <a:pt x="223" y="360"/>
                </a:lnTo>
                <a:lnTo>
                  <a:pt x="218" y="365"/>
                </a:lnTo>
                <a:lnTo>
                  <a:pt x="216" y="367"/>
                </a:lnTo>
                <a:lnTo>
                  <a:pt x="216" y="367"/>
                </a:lnTo>
                <a:lnTo>
                  <a:pt x="206" y="372"/>
                </a:lnTo>
                <a:lnTo>
                  <a:pt x="204" y="375"/>
                </a:lnTo>
                <a:lnTo>
                  <a:pt x="204" y="377"/>
                </a:lnTo>
                <a:lnTo>
                  <a:pt x="204" y="377"/>
                </a:lnTo>
                <a:lnTo>
                  <a:pt x="204" y="381"/>
                </a:lnTo>
                <a:lnTo>
                  <a:pt x="203" y="385"/>
                </a:lnTo>
                <a:lnTo>
                  <a:pt x="201" y="392"/>
                </a:lnTo>
                <a:lnTo>
                  <a:pt x="187" y="419"/>
                </a:lnTo>
                <a:lnTo>
                  <a:pt x="187" y="419"/>
                </a:lnTo>
                <a:lnTo>
                  <a:pt x="186" y="420"/>
                </a:lnTo>
                <a:lnTo>
                  <a:pt x="183" y="425"/>
                </a:lnTo>
                <a:lnTo>
                  <a:pt x="182" y="434"/>
                </a:lnTo>
                <a:lnTo>
                  <a:pt x="182" y="439"/>
                </a:lnTo>
                <a:lnTo>
                  <a:pt x="182" y="446"/>
                </a:lnTo>
                <a:lnTo>
                  <a:pt x="182" y="446"/>
                </a:lnTo>
                <a:lnTo>
                  <a:pt x="187" y="481"/>
                </a:lnTo>
                <a:lnTo>
                  <a:pt x="187" y="481"/>
                </a:lnTo>
                <a:lnTo>
                  <a:pt x="188" y="487"/>
                </a:lnTo>
                <a:lnTo>
                  <a:pt x="189" y="494"/>
                </a:lnTo>
                <a:lnTo>
                  <a:pt x="191" y="496"/>
                </a:lnTo>
                <a:lnTo>
                  <a:pt x="193" y="500"/>
                </a:lnTo>
                <a:lnTo>
                  <a:pt x="195" y="501"/>
                </a:lnTo>
                <a:lnTo>
                  <a:pt x="199" y="502"/>
                </a:lnTo>
                <a:lnTo>
                  <a:pt x="199" y="502"/>
                </a:lnTo>
                <a:lnTo>
                  <a:pt x="207" y="504"/>
                </a:lnTo>
                <a:lnTo>
                  <a:pt x="209" y="505"/>
                </a:lnTo>
                <a:lnTo>
                  <a:pt x="209" y="505"/>
                </a:lnTo>
                <a:lnTo>
                  <a:pt x="205" y="516"/>
                </a:lnTo>
                <a:lnTo>
                  <a:pt x="203" y="527"/>
                </a:lnTo>
                <a:lnTo>
                  <a:pt x="201" y="536"/>
                </a:lnTo>
                <a:lnTo>
                  <a:pt x="201" y="536"/>
                </a:lnTo>
                <a:lnTo>
                  <a:pt x="201" y="540"/>
                </a:lnTo>
                <a:lnTo>
                  <a:pt x="203" y="543"/>
                </a:lnTo>
                <a:lnTo>
                  <a:pt x="205" y="551"/>
                </a:lnTo>
                <a:lnTo>
                  <a:pt x="207" y="557"/>
                </a:lnTo>
                <a:lnTo>
                  <a:pt x="209" y="559"/>
                </a:lnTo>
                <a:lnTo>
                  <a:pt x="209" y="559"/>
                </a:lnTo>
                <a:lnTo>
                  <a:pt x="209" y="569"/>
                </a:lnTo>
                <a:lnTo>
                  <a:pt x="210" y="588"/>
                </a:lnTo>
                <a:lnTo>
                  <a:pt x="212" y="607"/>
                </a:lnTo>
                <a:lnTo>
                  <a:pt x="213" y="615"/>
                </a:lnTo>
                <a:lnTo>
                  <a:pt x="216" y="618"/>
                </a:lnTo>
                <a:lnTo>
                  <a:pt x="216" y="618"/>
                </a:lnTo>
                <a:lnTo>
                  <a:pt x="218" y="621"/>
                </a:lnTo>
                <a:lnTo>
                  <a:pt x="221" y="621"/>
                </a:lnTo>
                <a:lnTo>
                  <a:pt x="228" y="619"/>
                </a:lnTo>
                <a:lnTo>
                  <a:pt x="236" y="617"/>
                </a:lnTo>
                <a:lnTo>
                  <a:pt x="236" y="617"/>
                </a:lnTo>
                <a:lnTo>
                  <a:pt x="238" y="631"/>
                </a:lnTo>
                <a:lnTo>
                  <a:pt x="241" y="668"/>
                </a:lnTo>
                <a:lnTo>
                  <a:pt x="245" y="689"/>
                </a:lnTo>
                <a:lnTo>
                  <a:pt x="250" y="713"/>
                </a:lnTo>
                <a:lnTo>
                  <a:pt x="257" y="735"/>
                </a:lnTo>
                <a:lnTo>
                  <a:pt x="260" y="746"/>
                </a:lnTo>
                <a:lnTo>
                  <a:pt x="265" y="757"/>
                </a:lnTo>
                <a:lnTo>
                  <a:pt x="265" y="757"/>
                </a:lnTo>
                <a:lnTo>
                  <a:pt x="274" y="775"/>
                </a:lnTo>
                <a:lnTo>
                  <a:pt x="281" y="794"/>
                </a:lnTo>
                <a:lnTo>
                  <a:pt x="287" y="811"/>
                </a:lnTo>
                <a:lnTo>
                  <a:pt x="292" y="827"/>
                </a:lnTo>
                <a:lnTo>
                  <a:pt x="297" y="850"/>
                </a:lnTo>
                <a:lnTo>
                  <a:pt x="298" y="858"/>
                </a:lnTo>
                <a:lnTo>
                  <a:pt x="298" y="858"/>
                </a:lnTo>
                <a:lnTo>
                  <a:pt x="305" y="896"/>
                </a:lnTo>
                <a:lnTo>
                  <a:pt x="309" y="922"/>
                </a:lnTo>
                <a:lnTo>
                  <a:pt x="310" y="937"/>
                </a:lnTo>
                <a:lnTo>
                  <a:pt x="310" y="937"/>
                </a:lnTo>
                <a:lnTo>
                  <a:pt x="307" y="959"/>
                </a:lnTo>
                <a:lnTo>
                  <a:pt x="305" y="978"/>
                </a:lnTo>
                <a:lnTo>
                  <a:pt x="305" y="978"/>
                </a:lnTo>
                <a:lnTo>
                  <a:pt x="303" y="980"/>
                </a:lnTo>
                <a:lnTo>
                  <a:pt x="301" y="984"/>
                </a:lnTo>
                <a:lnTo>
                  <a:pt x="300" y="988"/>
                </a:lnTo>
                <a:lnTo>
                  <a:pt x="300" y="988"/>
                </a:lnTo>
                <a:lnTo>
                  <a:pt x="300" y="1000"/>
                </a:lnTo>
                <a:lnTo>
                  <a:pt x="300" y="1005"/>
                </a:lnTo>
                <a:lnTo>
                  <a:pt x="300" y="1010"/>
                </a:lnTo>
                <a:lnTo>
                  <a:pt x="300" y="1010"/>
                </a:lnTo>
                <a:lnTo>
                  <a:pt x="303" y="1012"/>
                </a:lnTo>
                <a:lnTo>
                  <a:pt x="306" y="1015"/>
                </a:lnTo>
                <a:lnTo>
                  <a:pt x="310" y="1015"/>
                </a:lnTo>
                <a:lnTo>
                  <a:pt x="310" y="1015"/>
                </a:lnTo>
                <a:lnTo>
                  <a:pt x="299" y="1019"/>
                </a:lnTo>
                <a:lnTo>
                  <a:pt x="292" y="1022"/>
                </a:lnTo>
                <a:lnTo>
                  <a:pt x="289" y="1025"/>
                </a:lnTo>
                <a:lnTo>
                  <a:pt x="288" y="1027"/>
                </a:lnTo>
                <a:lnTo>
                  <a:pt x="288" y="1027"/>
                </a:lnTo>
                <a:lnTo>
                  <a:pt x="291" y="1028"/>
                </a:lnTo>
                <a:lnTo>
                  <a:pt x="293" y="1029"/>
                </a:lnTo>
                <a:lnTo>
                  <a:pt x="301" y="1032"/>
                </a:lnTo>
                <a:lnTo>
                  <a:pt x="324" y="1034"/>
                </a:lnTo>
                <a:lnTo>
                  <a:pt x="324" y="1034"/>
                </a:lnTo>
                <a:lnTo>
                  <a:pt x="339" y="1035"/>
                </a:lnTo>
                <a:lnTo>
                  <a:pt x="355" y="1037"/>
                </a:lnTo>
                <a:lnTo>
                  <a:pt x="379" y="1037"/>
                </a:lnTo>
                <a:lnTo>
                  <a:pt x="379" y="1037"/>
                </a:lnTo>
                <a:lnTo>
                  <a:pt x="393" y="1037"/>
                </a:lnTo>
                <a:lnTo>
                  <a:pt x="399" y="1035"/>
                </a:lnTo>
                <a:lnTo>
                  <a:pt x="402" y="1034"/>
                </a:lnTo>
                <a:lnTo>
                  <a:pt x="403" y="1032"/>
                </a:lnTo>
                <a:lnTo>
                  <a:pt x="403" y="1032"/>
                </a:lnTo>
                <a:lnTo>
                  <a:pt x="403" y="1011"/>
                </a:lnTo>
                <a:lnTo>
                  <a:pt x="402" y="1000"/>
                </a:lnTo>
                <a:lnTo>
                  <a:pt x="402" y="998"/>
                </a:lnTo>
                <a:lnTo>
                  <a:pt x="400" y="996"/>
                </a:lnTo>
                <a:lnTo>
                  <a:pt x="400" y="996"/>
                </a:lnTo>
                <a:lnTo>
                  <a:pt x="393" y="994"/>
                </a:lnTo>
                <a:lnTo>
                  <a:pt x="389" y="993"/>
                </a:lnTo>
                <a:lnTo>
                  <a:pt x="388" y="991"/>
                </a:lnTo>
                <a:lnTo>
                  <a:pt x="388" y="934"/>
                </a:lnTo>
                <a:lnTo>
                  <a:pt x="388" y="934"/>
                </a:lnTo>
                <a:lnTo>
                  <a:pt x="394" y="934"/>
                </a:lnTo>
                <a:lnTo>
                  <a:pt x="398" y="932"/>
                </a:lnTo>
                <a:lnTo>
                  <a:pt x="399" y="932"/>
                </a:lnTo>
                <a:lnTo>
                  <a:pt x="400" y="929"/>
                </a:lnTo>
                <a:lnTo>
                  <a:pt x="400" y="929"/>
                </a:lnTo>
                <a:lnTo>
                  <a:pt x="394" y="912"/>
                </a:lnTo>
                <a:lnTo>
                  <a:pt x="383" y="879"/>
                </a:lnTo>
                <a:lnTo>
                  <a:pt x="367" y="833"/>
                </a:lnTo>
                <a:lnTo>
                  <a:pt x="367" y="833"/>
                </a:lnTo>
                <a:lnTo>
                  <a:pt x="380" y="788"/>
                </a:lnTo>
                <a:lnTo>
                  <a:pt x="391" y="752"/>
                </a:lnTo>
                <a:lnTo>
                  <a:pt x="398" y="723"/>
                </a:lnTo>
                <a:lnTo>
                  <a:pt x="398" y="723"/>
                </a:lnTo>
                <a:lnTo>
                  <a:pt x="404" y="695"/>
                </a:lnTo>
                <a:lnTo>
                  <a:pt x="414" y="659"/>
                </a:lnTo>
                <a:lnTo>
                  <a:pt x="422" y="624"/>
                </a:lnTo>
                <a:lnTo>
                  <a:pt x="424" y="609"/>
                </a:lnTo>
                <a:lnTo>
                  <a:pt x="426" y="598"/>
                </a:lnTo>
                <a:lnTo>
                  <a:pt x="426" y="598"/>
                </a:lnTo>
                <a:lnTo>
                  <a:pt x="427" y="576"/>
                </a:lnTo>
                <a:lnTo>
                  <a:pt x="426" y="574"/>
                </a:lnTo>
                <a:lnTo>
                  <a:pt x="426" y="574"/>
                </a:lnTo>
                <a:lnTo>
                  <a:pt x="428" y="574"/>
                </a:lnTo>
                <a:lnTo>
                  <a:pt x="433" y="572"/>
                </a:lnTo>
                <a:lnTo>
                  <a:pt x="435" y="570"/>
                </a:lnTo>
                <a:lnTo>
                  <a:pt x="436" y="569"/>
                </a:lnTo>
                <a:lnTo>
                  <a:pt x="438" y="565"/>
                </a:lnTo>
                <a:lnTo>
                  <a:pt x="435" y="562"/>
                </a:lnTo>
                <a:lnTo>
                  <a:pt x="435" y="562"/>
                </a:lnTo>
                <a:lnTo>
                  <a:pt x="430" y="552"/>
                </a:lnTo>
                <a:lnTo>
                  <a:pt x="426" y="541"/>
                </a:lnTo>
                <a:lnTo>
                  <a:pt x="421" y="527"/>
                </a:lnTo>
                <a:lnTo>
                  <a:pt x="421" y="527"/>
                </a:lnTo>
                <a:lnTo>
                  <a:pt x="416" y="496"/>
                </a:lnTo>
                <a:lnTo>
                  <a:pt x="410" y="460"/>
                </a:lnTo>
                <a:lnTo>
                  <a:pt x="410" y="460"/>
                </a:lnTo>
                <a:lnTo>
                  <a:pt x="409" y="452"/>
                </a:lnTo>
                <a:lnTo>
                  <a:pt x="410" y="445"/>
                </a:lnTo>
                <a:lnTo>
                  <a:pt x="412" y="439"/>
                </a:lnTo>
                <a:lnTo>
                  <a:pt x="412" y="439"/>
                </a:lnTo>
                <a:lnTo>
                  <a:pt x="415" y="437"/>
                </a:lnTo>
                <a:lnTo>
                  <a:pt x="421" y="435"/>
                </a:lnTo>
                <a:lnTo>
                  <a:pt x="423" y="433"/>
                </a:lnTo>
                <a:lnTo>
                  <a:pt x="427" y="428"/>
                </a:lnTo>
                <a:lnTo>
                  <a:pt x="429" y="422"/>
                </a:lnTo>
                <a:lnTo>
                  <a:pt x="430" y="414"/>
                </a:lnTo>
                <a:lnTo>
                  <a:pt x="430" y="414"/>
                </a:lnTo>
                <a:lnTo>
                  <a:pt x="432" y="407"/>
                </a:lnTo>
                <a:lnTo>
                  <a:pt x="430" y="402"/>
                </a:lnTo>
                <a:lnTo>
                  <a:pt x="429" y="399"/>
                </a:lnTo>
                <a:lnTo>
                  <a:pt x="426" y="394"/>
                </a:lnTo>
                <a:lnTo>
                  <a:pt x="418" y="385"/>
                </a:lnTo>
                <a:lnTo>
                  <a:pt x="415" y="378"/>
                </a:lnTo>
                <a:lnTo>
                  <a:pt x="410" y="370"/>
                </a:lnTo>
                <a:lnTo>
                  <a:pt x="410" y="370"/>
                </a:lnTo>
                <a:lnTo>
                  <a:pt x="400" y="352"/>
                </a:lnTo>
                <a:lnTo>
                  <a:pt x="394" y="338"/>
                </a:lnTo>
                <a:lnTo>
                  <a:pt x="391" y="325"/>
                </a:lnTo>
                <a:lnTo>
                  <a:pt x="386" y="308"/>
                </a:lnTo>
                <a:lnTo>
                  <a:pt x="386" y="308"/>
                </a:lnTo>
                <a:lnTo>
                  <a:pt x="382" y="284"/>
                </a:lnTo>
                <a:lnTo>
                  <a:pt x="380" y="263"/>
                </a:lnTo>
                <a:lnTo>
                  <a:pt x="380" y="263"/>
                </a:lnTo>
                <a:lnTo>
                  <a:pt x="388" y="252"/>
                </a:lnTo>
                <a:lnTo>
                  <a:pt x="402" y="238"/>
                </a:lnTo>
                <a:lnTo>
                  <a:pt x="410" y="231"/>
                </a:lnTo>
                <a:lnTo>
                  <a:pt x="420" y="224"/>
                </a:lnTo>
                <a:lnTo>
                  <a:pt x="430" y="218"/>
                </a:lnTo>
                <a:lnTo>
                  <a:pt x="443" y="211"/>
                </a:lnTo>
                <a:lnTo>
                  <a:pt x="443" y="211"/>
                </a:lnTo>
                <a:lnTo>
                  <a:pt x="474" y="196"/>
                </a:lnTo>
                <a:lnTo>
                  <a:pt x="494" y="188"/>
                </a:lnTo>
                <a:lnTo>
                  <a:pt x="508" y="183"/>
                </a:lnTo>
                <a:lnTo>
                  <a:pt x="511" y="182"/>
                </a:lnTo>
                <a:lnTo>
                  <a:pt x="511" y="182"/>
                </a:lnTo>
                <a:lnTo>
                  <a:pt x="504" y="176"/>
                </a:lnTo>
                <a:lnTo>
                  <a:pt x="497" y="168"/>
                </a:lnTo>
                <a:lnTo>
                  <a:pt x="490" y="159"/>
                </a:lnTo>
                <a:lnTo>
                  <a:pt x="490" y="159"/>
                </a:lnTo>
                <a:lnTo>
                  <a:pt x="475" y="138"/>
                </a:lnTo>
                <a:lnTo>
                  <a:pt x="467" y="127"/>
                </a:lnTo>
                <a:lnTo>
                  <a:pt x="467" y="127"/>
                </a:lnTo>
                <a:lnTo>
                  <a:pt x="439" y="106"/>
                </a:lnTo>
                <a:lnTo>
                  <a:pt x="416" y="86"/>
                </a:lnTo>
                <a:lnTo>
                  <a:pt x="406" y="77"/>
                </a:lnTo>
                <a:lnTo>
                  <a:pt x="400" y="68"/>
                </a:lnTo>
                <a:lnTo>
                  <a:pt x="400" y="68"/>
                </a:lnTo>
                <a:lnTo>
                  <a:pt x="388" y="53"/>
                </a:lnTo>
                <a:lnTo>
                  <a:pt x="377" y="39"/>
                </a:lnTo>
                <a:lnTo>
                  <a:pt x="364" y="26"/>
                </a:lnTo>
                <a:lnTo>
                  <a:pt x="364" y="26"/>
                </a:lnTo>
                <a:lnTo>
                  <a:pt x="277" y="7"/>
                </a:lnTo>
                <a:lnTo>
                  <a:pt x="277" y="7"/>
                </a:lnTo>
                <a:lnTo>
                  <a:pt x="263" y="4"/>
                </a:lnTo>
                <a:lnTo>
                  <a:pt x="247" y="2"/>
                </a:lnTo>
                <a:lnTo>
                  <a:pt x="218" y="1"/>
                </a:lnTo>
                <a:lnTo>
                  <a:pt x="187" y="0"/>
                </a:lnTo>
                <a:lnTo>
                  <a:pt x="187" y="0"/>
                </a:lnTo>
                <a:lnTo>
                  <a:pt x="171" y="11"/>
                </a:lnTo>
                <a:lnTo>
                  <a:pt x="145" y="29"/>
                </a:lnTo>
                <a:lnTo>
                  <a:pt x="145" y="29"/>
                </a:lnTo>
                <a:lnTo>
                  <a:pt x="130" y="36"/>
                </a:lnTo>
                <a:lnTo>
                  <a:pt x="116" y="43"/>
                </a:lnTo>
                <a:lnTo>
                  <a:pt x="97" y="51"/>
                </a:lnTo>
                <a:lnTo>
                  <a:pt x="97" y="51"/>
                </a:lnTo>
                <a:lnTo>
                  <a:pt x="84" y="59"/>
                </a:lnTo>
                <a:lnTo>
                  <a:pt x="57" y="76"/>
                </a:lnTo>
                <a:lnTo>
                  <a:pt x="57" y="76"/>
                </a:lnTo>
                <a:lnTo>
                  <a:pt x="40" y="85"/>
                </a:lnTo>
                <a:lnTo>
                  <a:pt x="21" y="95"/>
                </a:lnTo>
                <a:lnTo>
                  <a:pt x="0" y="105"/>
                </a:lnTo>
                <a:lnTo>
                  <a:pt x="0" y="105"/>
                </a:lnTo>
                <a:close/>
                <a:moveTo>
                  <a:pt x="348" y="951"/>
                </a:moveTo>
                <a:lnTo>
                  <a:pt x="348" y="951"/>
                </a:lnTo>
                <a:lnTo>
                  <a:pt x="351" y="963"/>
                </a:lnTo>
                <a:lnTo>
                  <a:pt x="352" y="981"/>
                </a:lnTo>
                <a:lnTo>
                  <a:pt x="352" y="981"/>
                </a:lnTo>
                <a:lnTo>
                  <a:pt x="352" y="985"/>
                </a:lnTo>
                <a:lnTo>
                  <a:pt x="351" y="987"/>
                </a:lnTo>
                <a:lnTo>
                  <a:pt x="348" y="992"/>
                </a:lnTo>
                <a:lnTo>
                  <a:pt x="344" y="996"/>
                </a:lnTo>
                <a:lnTo>
                  <a:pt x="346" y="980"/>
                </a:lnTo>
                <a:lnTo>
                  <a:pt x="341" y="975"/>
                </a:lnTo>
                <a:lnTo>
                  <a:pt x="341" y="953"/>
                </a:lnTo>
                <a:lnTo>
                  <a:pt x="348" y="9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0">
            <a:extLst>
              <a:ext uri="{FF2B5EF4-FFF2-40B4-BE49-F238E27FC236}">
                <a16:creationId xmlns:a16="http://schemas.microsoft.com/office/drawing/2014/main" id="{3BB7445F-4AE3-4942-AD61-823AD9B6E86D}"/>
              </a:ext>
            </a:extLst>
          </p:cNvPr>
          <p:cNvSpPr>
            <a:spLocks/>
          </p:cNvSpPr>
          <p:nvPr/>
        </p:nvSpPr>
        <p:spPr bwMode="auto">
          <a:xfrm>
            <a:off x="4547955" y="837719"/>
            <a:ext cx="763588" cy="1603375"/>
          </a:xfrm>
          <a:custGeom>
            <a:avLst/>
            <a:gdLst>
              <a:gd name="T0" fmla="*/ 481 w 481"/>
              <a:gd name="T1" fmla="*/ 129 h 1010"/>
              <a:gd name="T2" fmla="*/ 298 w 481"/>
              <a:gd name="T3" fmla="*/ 164 h 1010"/>
              <a:gd name="T4" fmla="*/ 312 w 481"/>
              <a:gd name="T5" fmla="*/ 189 h 1010"/>
              <a:gd name="T6" fmla="*/ 314 w 481"/>
              <a:gd name="T7" fmla="*/ 211 h 1010"/>
              <a:gd name="T8" fmla="*/ 305 w 481"/>
              <a:gd name="T9" fmla="*/ 234 h 1010"/>
              <a:gd name="T10" fmla="*/ 330 w 481"/>
              <a:gd name="T11" fmla="*/ 268 h 1010"/>
              <a:gd name="T12" fmla="*/ 380 w 481"/>
              <a:gd name="T13" fmla="*/ 309 h 1010"/>
              <a:gd name="T14" fmla="*/ 398 w 481"/>
              <a:gd name="T15" fmla="*/ 399 h 1010"/>
              <a:gd name="T16" fmla="*/ 380 w 481"/>
              <a:gd name="T17" fmla="*/ 445 h 1010"/>
              <a:gd name="T18" fmla="*/ 349 w 481"/>
              <a:gd name="T19" fmla="*/ 483 h 1010"/>
              <a:gd name="T20" fmla="*/ 367 w 481"/>
              <a:gd name="T21" fmla="*/ 552 h 1010"/>
              <a:gd name="T22" fmla="*/ 346 w 481"/>
              <a:gd name="T23" fmla="*/ 600 h 1010"/>
              <a:gd name="T24" fmla="*/ 332 w 481"/>
              <a:gd name="T25" fmla="*/ 744 h 1010"/>
              <a:gd name="T26" fmla="*/ 328 w 481"/>
              <a:gd name="T27" fmla="*/ 962 h 1010"/>
              <a:gd name="T28" fmla="*/ 323 w 481"/>
              <a:gd name="T29" fmla="*/ 1007 h 1010"/>
              <a:gd name="T30" fmla="*/ 280 w 481"/>
              <a:gd name="T31" fmla="*/ 1001 h 1010"/>
              <a:gd name="T32" fmla="*/ 252 w 481"/>
              <a:gd name="T33" fmla="*/ 980 h 1010"/>
              <a:gd name="T34" fmla="*/ 267 w 481"/>
              <a:gd name="T35" fmla="*/ 962 h 1010"/>
              <a:gd name="T36" fmla="*/ 267 w 481"/>
              <a:gd name="T37" fmla="*/ 937 h 1010"/>
              <a:gd name="T38" fmla="*/ 277 w 481"/>
              <a:gd name="T39" fmla="*/ 901 h 1010"/>
              <a:gd name="T40" fmla="*/ 274 w 481"/>
              <a:gd name="T41" fmla="*/ 816 h 1010"/>
              <a:gd name="T42" fmla="*/ 245 w 481"/>
              <a:gd name="T43" fmla="*/ 652 h 1010"/>
              <a:gd name="T44" fmla="*/ 192 w 481"/>
              <a:gd name="T45" fmla="*/ 744 h 1010"/>
              <a:gd name="T46" fmla="*/ 215 w 481"/>
              <a:gd name="T47" fmla="*/ 828 h 1010"/>
              <a:gd name="T48" fmla="*/ 241 w 481"/>
              <a:gd name="T49" fmla="*/ 910 h 1010"/>
              <a:gd name="T50" fmla="*/ 244 w 481"/>
              <a:gd name="T51" fmla="*/ 955 h 1010"/>
              <a:gd name="T52" fmla="*/ 207 w 481"/>
              <a:gd name="T53" fmla="*/ 975 h 1010"/>
              <a:gd name="T54" fmla="*/ 159 w 481"/>
              <a:gd name="T55" fmla="*/ 993 h 1010"/>
              <a:gd name="T56" fmla="*/ 142 w 481"/>
              <a:gd name="T57" fmla="*/ 975 h 1010"/>
              <a:gd name="T58" fmla="*/ 171 w 481"/>
              <a:gd name="T59" fmla="*/ 944 h 1010"/>
              <a:gd name="T60" fmla="*/ 165 w 481"/>
              <a:gd name="T61" fmla="*/ 928 h 1010"/>
              <a:gd name="T62" fmla="*/ 182 w 481"/>
              <a:gd name="T63" fmla="*/ 920 h 1010"/>
              <a:gd name="T64" fmla="*/ 171 w 481"/>
              <a:gd name="T65" fmla="*/ 895 h 1010"/>
              <a:gd name="T66" fmla="*/ 132 w 481"/>
              <a:gd name="T67" fmla="*/ 746 h 1010"/>
              <a:gd name="T68" fmla="*/ 135 w 481"/>
              <a:gd name="T69" fmla="*/ 655 h 1010"/>
              <a:gd name="T70" fmla="*/ 164 w 481"/>
              <a:gd name="T71" fmla="*/ 577 h 1010"/>
              <a:gd name="T72" fmla="*/ 165 w 481"/>
              <a:gd name="T73" fmla="*/ 557 h 1010"/>
              <a:gd name="T74" fmla="*/ 179 w 481"/>
              <a:gd name="T75" fmla="*/ 407 h 1010"/>
              <a:gd name="T76" fmla="*/ 142 w 481"/>
              <a:gd name="T77" fmla="*/ 555 h 1010"/>
              <a:gd name="T78" fmla="*/ 151 w 481"/>
              <a:gd name="T79" fmla="*/ 586 h 1010"/>
              <a:gd name="T80" fmla="*/ 147 w 481"/>
              <a:gd name="T81" fmla="*/ 623 h 1010"/>
              <a:gd name="T82" fmla="*/ 138 w 481"/>
              <a:gd name="T83" fmla="*/ 600 h 1010"/>
              <a:gd name="T84" fmla="*/ 142 w 481"/>
              <a:gd name="T85" fmla="*/ 637 h 1010"/>
              <a:gd name="T86" fmla="*/ 128 w 481"/>
              <a:gd name="T87" fmla="*/ 633 h 1010"/>
              <a:gd name="T88" fmla="*/ 115 w 481"/>
              <a:gd name="T89" fmla="*/ 604 h 1010"/>
              <a:gd name="T90" fmla="*/ 116 w 481"/>
              <a:gd name="T91" fmla="*/ 521 h 1010"/>
              <a:gd name="T92" fmla="*/ 134 w 481"/>
              <a:gd name="T93" fmla="*/ 433 h 1010"/>
              <a:gd name="T94" fmla="*/ 119 w 481"/>
              <a:gd name="T95" fmla="*/ 391 h 1010"/>
              <a:gd name="T96" fmla="*/ 147 w 481"/>
              <a:gd name="T97" fmla="*/ 318 h 1010"/>
              <a:gd name="T98" fmla="*/ 180 w 481"/>
              <a:gd name="T99" fmla="*/ 281 h 1010"/>
              <a:gd name="T100" fmla="*/ 224 w 481"/>
              <a:gd name="T101" fmla="*/ 269 h 1010"/>
              <a:gd name="T102" fmla="*/ 210 w 481"/>
              <a:gd name="T103" fmla="*/ 208 h 1010"/>
              <a:gd name="T104" fmla="*/ 220 w 481"/>
              <a:gd name="T105" fmla="*/ 193 h 1010"/>
              <a:gd name="T106" fmla="*/ 0 w 481"/>
              <a:gd name="T107" fmla="*/ 175 h 1010"/>
              <a:gd name="T108" fmla="*/ 103 w 481"/>
              <a:gd name="T109" fmla="*/ 67 h 1010"/>
              <a:gd name="T110" fmla="*/ 228 w 481"/>
              <a:gd name="T111" fmla="*/ 26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1" h="1010">
                <a:moveTo>
                  <a:pt x="228" y="26"/>
                </a:moveTo>
                <a:lnTo>
                  <a:pt x="227" y="0"/>
                </a:lnTo>
                <a:lnTo>
                  <a:pt x="234" y="0"/>
                </a:lnTo>
                <a:lnTo>
                  <a:pt x="236" y="26"/>
                </a:lnTo>
                <a:lnTo>
                  <a:pt x="291" y="29"/>
                </a:lnTo>
                <a:lnTo>
                  <a:pt x="341" y="32"/>
                </a:lnTo>
                <a:lnTo>
                  <a:pt x="420" y="73"/>
                </a:lnTo>
                <a:lnTo>
                  <a:pt x="481" y="129"/>
                </a:lnTo>
                <a:lnTo>
                  <a:pt x="459" y="136"/>
                </a:lnTo>
                <a:lnTo>
                  <a:pt x="462" y="147"/>
                </a:lnTo>
                <a:lnTo>
                  <a:pt x="456" y="151"/>
                </a:lnTo>
                <a:lnTo>
                  <a:pt x="453" y="152"/>
                </a:lnTo>
                <a:lnTo>
                  <a:pt x="456" y="143"/>
                </a:lnTo>
                <a:lnTo>
                  <a:pt x="452" y="137"/>
                </a:lnTo>
                <a:lnTo>
                  <a:pt x="363" y="157"/>
                </a:lnTo>
                <a:lnTo>
                  <a:pt x="298" y="164"/>
                </a:lnTo>
                <a:lnTo>
                  <a:pt x="298" y="164"/>
                </a:lnTo>
                <a:lnTo>
                  <a:pt x="299" y="165"/>
                </a:lnTo>
                <a:lnTo>
                  <a:pt x="304" y="167"/>
                </a:lnTo>
                <a:lnTo>
                  <a:pt x="309" y="174"/>
                </a:lnTo>
                <a:lnTo>
                  <a:pt x="310" y="177"/>
                </a:lnTo>
                <a:lnTo>
                  <a:pt x="311" y="181"/>
                </a:lnTo>
                <a:lnTo>
                  <a:pt x="311" y="181"/>
                </a:lnTo>
                <a:lnTo>
                  <a:pt x="312" y="189"/>
                </a:lnTo>
                <a:lnTo>
                  <a:pt x="311" y="196"/>
                </a:lnTo>
                <a:lnTo>
                  <a:pt x="309" y="202"/>
                </a:lnTo>
                <a:lnTo>
                  <a:pt x="309" y="202"/>
                </a:lnTo>
                <a:lnTo>
                  <a:pt x="311" y="202"/>
                </a:lnTo>
                <a:lnTo>
                  <a:pt x="314" y="202"/>
                </a:lnTo>
                <a:lnTo>
                  <a:pt x="315" y="206"/>
                </a:lnTo>
                <a:lnTo>
                  <a:pt x="315" y="206"/>
                </a:lnTo>
                <a:lnTo>
                  <a:pt x="314" y="211"/>
                </a:lnTo>
                <a:lnTo>
                  <a:pt x="311" y="216"/>
                </a:lnTo>
                <a:lnTo>
                  <a:pt x="309" y="221"/>
                </a:lnTo>
                <a:lnTo>
                  <a:pt x="308" y="224"/>
                </a:lnTo>
                <a:lnTo>
                  <a:pt x="308" y="224"/>
                </a:lnTo>
                <a:lnTo>
                  <a:pt x="306" y="230"/>
                </a:lnTo>
                <a:lnTo>
                  <a:pt x="306" y="233"/>
                </a:lnTo>
                <a:lnTo>
                  <a:pt x="305" y="234"/>
                </a:lnTo>
                <a:lnTo>
                  <a:pt x="305" y="234"/>
                </a:lnTo>
                <a:lnTo>
                  <a:pt x="303" y="235"/>
                </a:lnTo>
                <a:lnTo>
                  <a:pt x="302" y="239"/>
                </a:lnTo>
                <a:lnTo>
                  <a:pt x="300" y="245"/>
                </a:lnTo>
                <a:lnTo>
                  <a:pt x="305" y="254"/>
                </a:lnTo>
                <a:lnTo>
                  <a:pt x="308" y="263"/>
                </a:lnTo>
                <a:lnTo>
                  <a:pt x="308" y="263"/>
                </a:lnTo>
                <a:lnTo>
                  <a:pt x="314" y="264"/>
                </a:lnTo>
                <a:lnTo>
                  <a:pt x="330" y="268"/>
                </a:lnTo>
                <a:lnTo>
                  <a:pt x="339" y="271"/>
                </a:lnTo>
                <a:lnTo>
                  <a:pt x="349" y="275"/>
                </a:lnTo>
                <a:lnTo>
                  <a:pt x="356" y="278"/>
                </a:lnTo>
                <a:lnTo>
                  <a:pt x="362" y="283"/>
                </a:lnTo>
                <a:lnTo>
                  <a:pt x="362" y="283"/>
                </a:lnTo>
                <a:lnTo>
                  <a:pt x="369" y="293"/>
                </a:lnTo>
                <a:lnTo>
                  <a:pt x="376" y="300"/>
                </a:lnTo>
                <a:lnTo>
                  <a:pt x="380" y="309"/>
                </a:lnTo>
                <a:lnTo>
                  <a:pt x="382" y="319"/>
                </a:lnTo>
                <a:lnTo>
                  <a:pt x="382" y="319"/>
                </a:lnTo>
                <a:lnTo>
                  <a:pt x="386" y="339"/>
                </a:lnTo>
                <a:lnTo>
                  <a:pt x="392" y="363"/>
                </a:lnTo>
                <a:lnTo>
                  <a:pt x="399" y="397"/>
                </a:lnTo>
                <a:lnTo>
                  <a:pt x="399" y="397"/>
                </a:lnTo>
                <a:lnTo>
                  <a:pt x="399" y="398"/>
                </a:lnTo>
                <a:lnTo>
                  <a:pt x="398" y="399"/>
                </a:lnTo>
                <a:lnTo>
                  <a:pt x="394" y="401"/>
                </a:lnTo>
                <a:lnTo>
                  <a:pt x="390" y="403"/>
                </a:lnTo>
                <a:lnTo>
                  <a:pt x="390" y="403"/>
                </a:lnTo>
                <a:lnTo>
                  <a:pt x="390" y="410"/>
                </a:lnTo>
                <a:lnTo>
                  <a:pt x="387" y="426"/>
                </a:lnTo>
                <a:lnTo>
                  <a:pt x="386" y="433"/>
                </a:lnTo>
                <a:lnTo>
                  <a:pt x="383" y="440"/>
                </a:lnTo>
                <a:lnTo>
                  <a:pt x="380" y="445"/>
                </a:lnTo>
                <a:lnTo>
                  <a:pt x="377" y="446"/>
                </a:lnTo>
                <a:lnTo>
                  <a:pt x="375" y="446"/>
                </a:lnTo>
                <a:lnTo>
                  <a:pt x="375" y="446"/>
                </a:lnTo>
                <a:lnTo>
                  <a:pt x="367" y="445"/>
                </a:lnTo>
                <a:lnTo>
                  <a:pt x="362" y="444"/>
                </a:lnTo>
                <a:lnTo>
                  <a:pt x="357" y="441"/>
                </a:lnTo>
                <a:lnTo>
                  <a:pt x="345" y="460"/>
                </a:lnTo>
                <a:lnTo>
                  <a:pt x="349" y="483"/>
                </a:lnTo>
                <a:lnTo>
                  <a:pt x="349" y="483"/>
                </a:lnTo>
                <a:lnTo>
                  <a:pt x="369" y="533"/>
                </a:lnTo>
                <a:lnTo>
                  <a:pt x="369" y="533"/>
                </a:lnTo>
                <a:lnTo>
                  <a:pt x="370" y="536"/>
                </a:lnTo>
                <a:lnTo>
                  <a:pt x="370" y="541"/>
                </a:lnTo>
                <a:lnTo>
                  <a:pt x="369" y="546"/>
                </a:lnTo>
                <a:lnTo>
                  <a:pt x="367" y="552"/>
                </a:lnTo>
                <a:lnTo>
                  <a:pt x="367" y="552"/>
                </a:lnTo>
                <a:lnTo>
                  <a:pt x="359" y="564"/>
                </a:lnTo>
                <a:lnTo>
                  <a:pt x="353" y="574"/>
                </a:lnTo>
                <a:lnTo>
                  <a:pt x="353" y="574"/>
                </a:lnTo>
                <a:lnTo>
                  <a:pt x="351" y="577"/>
                </a:lnTo>
                <a:lnTo>
                  <a:pt x="350" y="580"/>
                </a:lnTo>
                <a:lnTo>
                  <a:pt x="347" y="583"/>
                </a:lnTo>
                <a:lnTo>
                  <a:pt x="347" y="583"/>
                </a:lnTo>
                <a:lnTo>
                  <a:pt x="346" y="600"/>
                </a:lnTo>
                <a:lnTo>
                  <a:pt x="339" y="640"/>
                </a:lnTo>
                <a:lnTo>
                  <a:pt x="339" y="640"/>
                </a:lnTo>
                <a:lnTo>
                  <a:pt x="335" y="662"/>
                </a:lnTo>
                <a:lnTo>
                  <a:pt x="333" y="682"/>
                </a:lnTo>
                <a:lnTo>
                  <a:pt x="332" y="702"/>
                </a:lnTo>
                <a:lnTo>
                  <a:pt x="330" y="720"/>
                </a:lnTo>
                <a:lnTo>
                  <a:pt x="330" y="720"/>
                </a:lnTo>
                <a:lnTo>
                  <a:pt x="332" y="744"/>
                </a:lnTo>
                <a:lnTo>
                  <a:pt x="335" y="772"/>
                </a:lnTo>
                <a:lnTo>
                  <a:pt x="338" y="801"/>
                </a:lnTo>
                <a:lnTo>
                  <a:pt x="338" y="826"/>
                </a:lnTo>
                <a:lnTo>
                  <a:pt x="338" y="826"/>
                </a:lnTo>
                <a:lnTo>
                  <a:pt x="336" y="854"/>
                </a:lnTo>
                <a:lnTo>
                  <a:pt x="333" y="886"/>
                </a:lnTo>
                <a:lnTo>
                  <a:pt x="328" y="925"/>
                </a:lnTo>
                <a:lnTo>
                  <a:pt x="328" y="962"/>
                </a:lnTo>
                <a:lnTo>
                  <a:pt x="323" y="968"/>
                </a:lnTo>
                <a:lnTo>
                  <a:pt x="323" y="968"/>
                </a:lnTo>
                <a:lnTo>
                  <a:pt x="324" y="983"/>
                </a:lnTo>
                <a:lnTo>
                  <a:pt x="326" y="995"/>
                </a:lnTo>
                <a:lnTo>
                  <a:pt x="326" y="1003"/>
                </a:lnTo>
                <a:lnTo>
                  <a:pt x="326" y="1003"/>
                </a:lnTo>
                <a:lnTo>
                  <a:pt x="324" y="1004"/>
                </a:lnTo>
                <a:lnTo>
                  <a:pt x="323" y="1007"/>
                </a:lnTo>
                <a:lnTo>
                  <a:pt x="320" y="1008"/>
                </a:lnTo>
                <a:lnTo>
                  <a:pt x="316" y="1009"/>
                </a:lnTo>
                <a:lnTo>
                  <a:pt x="311" y="1010"/>
                </a:lnTo>
                <a:lnTo>
                  <a:pt x="306" y="1010"/>
                </a:lnTo>
                <a:lnTo>
                  <a:pt x="300" y="1009"/>
                </a:lnTo>
                <a:lnTo>
                  <a:pt x="293" y="1007"/>
                </a:lnTo>
                <a:lnTo>
                  <a:pt x="293" y="1007"/>
                </a:lnTo>
                <a:lnTo>
                  <a:pt x="280" y="1001"/>
                </a:lnTo>
                <a:lnTo>
                  <a:pt x="269" y="996"/>
                </a:lnTo>
                <a:lnTo>
                  <a:pt x="262" y="991"/>
                </a:lnTo>
                <a:lnTo>
                  <a:pt x="258" y="989"/>
                </a:lnTo>
                <a:lnTo>
                  <a:pt x="258" y="989"/>
                </a:lnTo>
                <a:lnTo>
                  <a:pt x="256" y="985"/>
                </a:lnTo>
                <a:lnTo>
                  <a:pt x="253" y="983"/>
                </a:lnTo>
                <a:lnTo>
                  <a:pt x="252" y="980"/>
                </a:lnTo>
                <a:lnTo>
                  <a:pt x="252" y="980"/>
                </a:lnTo>
                <a:lnTo>
                  <a:pt x="252" y="977"/>
                </a:lnTo>
                <a:lnTo>
                  <a:pt x="255" y="972"/>
                </a:lnTo>
                <a:lnTo>
                  <a:pt x="257" y="967"/>
                </a:lnTo>
                <a:lnTo>
                  <a:pt x="261" y="963"/>
                </a:lnTo>
                <a:lnTo>
                  <a:pt x="261" y="963"/>
                </a:lnTo>
                <a:lnTo>
                  <a:pt x="265" y="962"/>
                </a:lnTo>
                <a:lnTo>
                  <a:pt x="267" y="962"/>
                </a:lnTo>
                <a:lnTo>
                  <a:pt x="267" y="962"/>
                </a:lnTo>
                <a:lnTo>
                  <a:pt x="265" y="958"/>
                </a:lnTo>
                <a:lnTo>
                  <a:pt x="264" y="955"/>
                </a:lnTo>
                <a:lnTo>
                  <a:pt x="263" y="951"/>
                </a:lnTo>
                <a:lnTo>
                  <a:pt x="263" y="951"/>
                </a:lnTo>
                <a:lnTo>
                  <a:pt x="262" y="948"/>
                </a:lnTo>
                <a:lnTo>
                  <a:pt x="262" y="946"/>
                </a:lnTo>
                <a:lnTo>
                  <a:pt x="263" y="943"/>
                </a:lnTo>
                <a:lnTo>
                  <a:pt x="267" y="937"/>
                </a:lnTo>
                <a:lnTo>
                  <a:pt x="267" y="937"/>
                </a:lnTo>
                <a:lnTo>
                  <a:pt x="280" y="923"/>
                </a:lnTo>
                <a:lnTo>
                  <a:pt x="282" y="920"/>
                </a:lnTo>
                <a:lnTo>
                  <a:pt x="283" y="917"/>
                </a:lnTo>
                <a:lnTo>
                  <a:pt x="283" y="914"/>
                </a:lnTo>
                <a:lnTo>
                  <a:pt x="282" y="909"/>
                </a:lnTo>
                <a:lnTo>
                  <a:pt x="282" y="909"/>
                </a:lnTo>
                <a:lnTo>
                  <a:pt x="277" y="901"/>
                </a:lnTo>
                <a:lnTo>
                  <a:pt x="273" y="892"/>
                </a:lnTo>
                <a:lnTo>
                  <a:pt x="268" y="885"/>
                </a:lnTo>
                <a:lnTo>
                  <a:pt x="267" y="880"/>
                </a:lnTo>
                <a:lnTo>
                  <a:pt x="267" y="876"/>
                </a:lnTo>
                <a:lnTo>
                  <a:pt x="267" y="876"/>
                </a:lnTo>
                <a:lnTo>
                  <a:pt x="271" y="845"/>
                </a:lnTo>
                <a:lnTo>
                  <a:pt x="274" y="816"/>
                </a:lnTo>
                <a:lnTo>
                  <a:pt x="274" y="816"/>
                </a:lnTo>
                <a:lnTo>
                  <a:pt x="270" y="797"/>
                </a:lnTo>
                <a:lnTo>
                  <a:pt x="263" y="762"/>
                </a:lnTo>
                <a:lnTo>
                  <a:pt x="252" y="712"/>
                </a:lnTo>
                <a:lnTo>
                  <a:pt x="252" y="712"/>
                </a:lnTo>
                <a:lnTo>
                  <a:pt x="248" y="682"/>
                </a:lnTo>
                <a:lnTo>
                  <a:pt x="246" y="662"/>
                </a:lnTo>
                <a:lnTo>
                  <a:pt x="245" y="652"/>
                </a:lnTo>
                <a:lnTo>
                  <a:pt x="245" y="652"/>
                </a:lnTo>
                <a:lnTo>
                  <a:pt x="240" y="653"/>
                </a:lnTo>
                <a:lnTo>
                  <a:pt x="240" y="653"/>
                </a:lnTo>
                <a:lnTo>
                  <a:pt x="238" y="657"/>
                </a:lnTo>
                <a:lnTo>
                  <a:pt x="232" y="667"/>
                </a:lnTo>
                <a:lnTo>
                  <a:pt x="215" y="696"/>
                </a:lnTo>
                <a:lnTo>
                  <a:pt x="200" y="726"/>
                </a:lnTo>
                <a:lnTo>
                  <a:pt x="192" y="744"/>
                </a:lnTo>
                <a:lnTo>
                  <a:pt x="192" y="744"/>
                </a:lnTo>
                <a:lnTo>
                  <a:pt x="192" y="750"/>
                </a:lnTo>
                <a:lnTo>
                  <a:pt x="193" y="755"/>
                </a:lnTo>
                <a:lnTo>
                  <a:pt x="194" y="761"/>
                </a:lnTo>
                <a:lnTo>
                  <a:pt x="194" y="768"/>
                </a:lnTo>
                <a:lnTo>
                  <a:pt x="194" y="768"/>
                </a:lnTo>
                <a:lnTo>
                  <a:pt x="197" y="775"/>
                </a:lnTo>
                <a:lnTo>
                  <a:pt x="201" y="790"/>
                </a:lnTo>
                <a:lnTo>
                  <a:pt x="215" y="828"/>
                </a:lnTo>
                <a:lnTo>
                  <a:pt x="236" y="885"/>
                </a:lnTo>
                <a:lnTo>
                  <a:pt x="236" y="885"/>
                </a:lnTo>
                <a:lnTo>
                  <a:pt x="236" y="889"/>
                </a:lnTo>
                <a:lnTo>
                  <a:pt x="236" y="892"/>
                </a:lnTo>
                <a:lnTo>
                  <a:pt x="236" y="896"/>
                </a:lnTo>
                <a:lnTo>
                  <a:pt x="238" y="901"/>
                </a:lnTo>
                <a:lnTo>
                  <a:pt x="238" y="901"/>
                </a:lnTo>
                <a:lnTo>
                  <a:pt x="241" y="910"/>
                </a:lnTo>
                <a:lnTo>
                  <a:pt x="245" y="922"/>
                </a:lnTo>
                <a:lnTo>
                  <a:pt x="245" y="922"/>
                </a:lnTo>
                <a:lnTo>
                  <a:pt x="248" y="937"/>
                </a:lnTo>
                <a:lnTo>
                  <a:pt x="250" y="943"/>
                </a:lnTo>
                <a:lnTo>
                  <a:pt x="248" y="949"/>
                </a:lnTo>
                <a:lnTo>
                  <a:pt x="248" y="949"/>
                </a:lnTo>
                <a:lnTo>
                  <a:pt x="247" y="951"/>
                </a:lnTo>
                <a:lnTo>
                  <a:pt x="244" y="955"/>
                </a:lnTo>
                <a:lnTo>
                  <a:pt x="235" y="960"/>
                </a:lnTo>
                <a:lnTo>
                  <a:pt x="222" y="964"/>
                </a:lnTo>
                <a:lnTo>
                  <a:pt x="222" y="964"/>
                </a:lnTo>
                <a:lnTo>
                  <a:pt x="215" y="968"/>
                </a:lnTo>
                <a:lnTo>
                  <a:pt x="210" y="972"/>
                </a:lnTo>
                <a:lnTo>
                  <a:pt x="209" y="973"/>
                </a:lnTo>
                <a:lnTo>
                  <a:pt x="207" y="975"/>
                </a:lnTo>
                <a:lnTo>
                  <a:pt x="207" y="975"/>
                </a:lnTo>
                <a:lnTo>
                  <a:pt x="206" y="977"/>
                </a:lnTo>
                <a:lnTo>
                  <a:pt x="203" y="979"/>
                </a:lnTo>
                <a:lnTo>
                  <a:pt x="194" y="985"/>
                </a:lnTo>
                <a:lnTo>
                  <a:pt x="183" y="989"/>
                </a:lnTo>
                <a:lnTo>
                  <a:pt x="174" y="991"/>
                </a:lnTo>
                <a:lnTo>
                  <a:pt x="174" y="991"/>
                </a:lnTo>
                <a:lnTo>
                  <a:pt x="166" y="992"/>
                </a:lnTo>
                <a:lnTo>
                  <a:pt x="159" y="993"/>
                </a:lnTo>
                <a:lnTo>
                  <a:pt x="156" y="992"/>
                </a:lnTo>
                <a:lnTo>
                  <a:pt x="152" y="992"/>
                </a:lnTo>
                <a:lnTo>
                  <a:pt x="148" y="990"/>
                </a:lnTo>
                <a:lnTo>
                  <a:pt x="146" y="987"/>
                </a:lnTo>
                <a:lnTo>
                  <a:pt x="146" y="987"/>
                </a:lnTo>
                <a:lnTo>
                  <a:pt x="142" y="981"/>
                </a:lnTo>
                <a:lnTo>
                  <a:pt x="141" y="978"/>
                </a:lnTo>
                <a:lnTo>
                  <a:pt x="142" y="975"/>
                </a:lnTo>
                <a:lnTo>
                  <a:pt x="142" y="975"/>
                </a:lnTo>
                <a:lnTo>
                  <a:pt x="151" y="971"/>
                </a:lnTo>
                <a:lnTo>
                  <a:pt x="157" y="966"/>
                </a:lnTo>
                <a:lnTo>
                  <a:pt x="163" y="961"/>
                </a:lnTo>
                <a:lnTo>
                  <a:pt x="163" y="961"/>
                </a:lnTo>
                <a:lnTo>
                  <a:pt x="169" y="954"/>
                </a:lnTo>
                <a:lnTo>
                  <a:pt x="171" y="949"/>
                </a:lnTo>
                <a:lnTo>
                  <a:pt x="171" y="944"/>
                </a:lnTo>
                <a:lnTo>
                  <a:pt x="171" y="944"/>
                </a:lnTo>
                <a:lnTo>
                  <a:pt x="171" y="936"/>
                </a:lnTo>
                <a:lnTo>
                  <a:pt x="171" y="933"/>
                </a:lnTo>
                <a:lnTo>
                  <a:pt x="171" y="933"/>
                </a:lnTo>
                <a:lnTo>
                  <a:pt x="171" y="933"/>
                </a:lnTo>
                <a:lnTo>
                  <a:pt x="166" y="931"/>
                </a:lnTo>
                <a:lnTo>
                  <a:pt x="165" y="930"/>
                </a:lnTo>
                <a:lnTo>
                  <a:pt x="165" y="928"/>
                </a:lnTo>
                <a:lnTo>
                  <a:pt x="166" y="927"/>
                </a:lnTo>
                <a:lnTo>
                  <a:pt x="166" y="927"/>
                </a:lnTo>
                <a:lnTo>
                  <a:pt x="171" y="927"/>
                </a:lnTo>
                <a:lnTo>
                  <a:pt x="175" y="926"/>
                </a:lnTo>
                <a:lnTo>
                  <a:pt x="177" y="926"/>
                </a:lnTo>
                <a:lnTo>
                  <a:pt x="180" y="925"/>
                </a:lnTo>
                <a:lnTo>
                  <a:pt x="180" y="925"/>
                </a:lnTo>
                <a:lnTo>
                  <a:pt x="182" y="920"/>
                </a:lnTo>
                <a:lnTo>
                  <a:pt x="182" y="917"/>
                </a:lnTo>
                <a:lnTo>
                  <a:pt x="182" y="916"/>
                </a:lnTo>
                <a:lnTo>
                  <a:pt x="182" y="916"/>
                </a:lnTo>
                <a:lnTo>
                  <a:pt x="180" y="915"/>
                </a:lnTo>
                <a:lnTo>
                  <a:pt x="176" y="910"/>
                </a:lnTo>
                <a:lnTo>
                  <a:pt x="173" y="903"/>
                </a:lnTo>
                <a:lnTo>
                  <a:pt x="171" y="899"/>
                </a:lnTo>
                <a:lnTo>
                  <a:pt x="171" y="895"/>
                </a:lnTo>
                <a:lnTo>
                  <a:pt x="171" y="895"/>
                </a:lnTo>
                <a:lnTo>
                  <a:pt x="170" y="885"/>
                </a:lnTo>
                <a:lnTo>
                  <a:pt x="166" y="869"/>
                </a:lnTo>
                <a:lnTo>
                  <a:pt x="156" y="827"/>
                </a:lnTo>
                <a:lnTo>
                  <a:pt x="142" y="784"/>
                </a:lnTo>
                <a:lnTo>
                  <a:pt x="135" y="758"/>
                </a:lnTo>
                <a:lnTo>
                  <a:pt x="135" y="758"/>
                </a:lnTo>
                <a:lnTo>
                  <a:pt x="132" y="746"/>
                </a:lnTo>
                <a:lnTo>
                  <a:pt x="129" y="733"/>
                </a:lnTo>
                <a:lnTo>
                  <a:pt x="128" y="708"/>
                </a:lnTo>
                <a:lnTo>
                  <a:pt x="128" y="708"/>
                </a:lnTo>
                <a:lnTo>
                  <a:pt x="128" y="693"/>
                </a:lnTo>
                <a:lnTo>
                  <a:pt x="130" y="676"/>
                </a:lnTo>
                <a:lnTo>
                  <a:pt x="133" y="663"/>
                </a:lnTo>
                <a:lnTo>
                  <a:pt x="135" y="655"/>
                </a:lnTo>
                <a:lnTo>
                  <a:pt x="135" y="655"/>
                </a:lnTo>
                <a:lnTo>
                  <a:pt x="139" y="649"/>
                </a:lnTo>
                <a:lnTo>
                  <a:pt x="145" y="640"/>
                </a:lnTo>
                <a:lnTo>
                  <a:pt x="151" y="632"/>
                </a:lnTo>
                <a:lnTo>
                  <a:pt x="156" y="623"/>
                </a:lnTo>
                <a:lnTo>
                  <a:pt x="156" y="623"/>
                </a:lnTo>
                <a:lnTo>
                  <a:pt x="159" y="611"/>
                </a:lnTo>
                <a:lnTo>
                  <a:pt x="162" y="597"/>
                </a:lnTo>
                <a:lnTo>
                  <a:pt x="164" y="577"/>
                </a:lnTo>
                <a:lnTo>
                  <a:pt x="164" y="577"/>
                </a:lnTo>
                <a:lnTo>
                  <a:pt x="162" y="574"/>
                </a:lnTo>
                <a:lnTo>
                  <a:pt x="160" y="573"/>
                </a:lnTo>
                <a:lnTo>
                  <a:pt x="160" y="571"/>
                </a:lnTo>
                <a:lnTo>
                  <a:pt x="162" y="570"/>
                </a:lnTo>
                <a:lnTo>
                  <a:pt x="162" y="570"/>
                </a:lnTo>
                <a:lnTo>
                  <a:pt x="163" y="567"/>
                </a:lnTo>
                <a:lnTo>
                  <a:pt x="165" y="557"/>
                </a:lnTo>
                <a:lnTo>
                  <a:pt x="171" y="528"/>
                </a:lnTo>
                <a:lnTo>
                  <a:pt x="180" y="477"/>
                </a:lnTo>
                <a:lnTo>
                  <a:pt x="180" y="477"/>
                </a:lnTo>
                <a:lnTo>
                  <a:pt x="182" y="463"/>
                </a:lnTo>
                <a:lnTo>
                  <a:pt x="181" y="452"/>
                </a:lnTo>
                <a:lnTo>
                  <a:pt x="181" y="452"/>
                </a:lnTo>
                <a:lnTo>
                  <a:pt x="179" y="426"/>
                </a:lnTo>
                <a:lnTo>
                  <a:pt x="179" y="407"/>
                </a:lnTo>
                <a:lnTo>
                  <a:pt x="179" y="407"/>
                </a:lnTo>
                <a:lnTo>
                  <a:pt x="163" y="491"/>
                </a:lnTo>
                <a:lnTo>
                  <a:pt x="163" y="491"/>
                </a:lnTo>
                <a:lnTo>
                  <a:pt x="158" y="506"/>
                </a:lnTo>
                <a:lnTo>
                  <a:pt x="152" y="523"/>
                </a:lnTo>
                <a:lnTo>
                  <a:pt x="145" y="540"/>
                </a:lnTo>
                <a:lnTo>
                  <a:pt x="144" y="549"/>
                </a:lnTo>
                <a:lnTo>
                  <a:pt x="142" y="555"/>
                </a:lnTo>
                <a:lnTo>
                  <a:pt x="142" y="555"/>
                </a:lnTo>
                <a:lnTo>
                  <a:pt x="142" y="561"/>
                </a:lnTo>
                <a:lnTo>
                  <a:pt x="142" y="565"/>
                </a:lnTo>
                <a:lnTo>
                  <a:pt x="145" y="573"/>
                </a:lnTo>
                <a:lnTo>
                  <a:pt x="148" y="579"/>
                </a:lnTo>
                <a:lnTo>
                  <a:pt x="150" y="582"/>
                </a:lnTo>
                <a:lnTo>
                  <a:pt x="151" y="586"/>
                </a:lnTo>
                <a:lnTo>
                  <a:pt x="151" y="586"/>
                </a:lnTo>
                <a:lnTo>
                  <a:pt x="151" y="602"/>
                </a:lnTo>
                <a:lnTo>
                  <a:pt x="152" y="616"/>
                </a:lnTo>
                <a:lnTo>
                  <a:pt x="152" y="616"/>
                </a:lnTo>
                <a:lnTo>
                  <a:pt x="151" y="620"/>
                </a:lnTo>
                <a:lnTo>
                  <a:pt x="150" y="622"/>
                </a:lnTo>
                <a:lnTo>
                  <a:pt x="148" y="623"/>
                </a:lnTo>
                <a:lnTo>
                  <a:pt x="147" y="623"/>
                </a:lnTo>
                <a:lnTo>
                  <a:pt x="147" y="623"/>
                </a:lnTo>
                <a:lnTo>
                  <a:pt x="146" y="620"/>
                </a:lnTo>
                <a:lnTo>
                  <a:pt x="145" y="614"/>
                </a:lnTo>
                <a:lnTo>
                  <a:pt x="144" y="608"/>
                </a:lnTo>
                <a:lnTo>
                  <a:pt x="142" y="604"/>
                </a:lnTo>
                <a:lnTo>
                  <a:pt x="142" y="604"/>
                </a:lnTo>
                <a:lnTo>
                  <a:pt x="139" y="602"/>
                </a:lnTo>
                <a:lnTo>
                  <a:pt x="138" y="600"/>
                </a:lnTo>
                <a:lnTo>
                  <a:pt x="138" y="600"/>
                </a:lnTo>
                <a:lnTo>
                  <a:pt x="136" y="606"/>
                </a:lnTo>
                <a:lnTo>
                  <a:pt x="136" y="611"/>
                </a:lnTo>
                <a:lnTo>
                  <a:pt x="136" y="617"/>
                </a:lnTo>
                <a:lnTo>
                  <a:pt x="136" y="617"/>
                </a:lnTo>
                <a:lnTo>
                  <a:pt x="138" y="623"/>
                </a:lnTo>
                <a:lnTo>
                  <a:pt x="140" y="629"/>
                </a:lnTo>
                <a:lnTo>
                  <a:pt x="141" y="634"/>
                </a:lnTo>
                <a:lnTo>
                  <a:pt x="142" y="637"/>
                </a:lnTo>
                <a:lnTo>
                  <a:pt x="142" y="637"/>
                </a:lnTo>
                <a:lnTo>
                  <a:pt x="139" y="639"/>
                </a:lnTo>
                <a:lnTo>
                  <a:pt x="136" y="639"/>
                </a:lnTo>
                <a:lnTo>
                  <a:pt x="135" y="638"/>
                </a:lnTo>
                <a:lnTo>
                  <a:pt x="135" y="638"/>
                </a:lnTo>
                <a:lnTo>
                  <a:pt x="130" y="634"/>
                </a:lnTo>
                <a:lnTo>
                  <a:pt x="128" y="633"/>
                </a:lnTo>
                <a:lnTo>
                  <a:pt x="128" y="633"/>
                </a:lnTo>
                <a:lnTo>
                  <a:pt x="127" y="635"/>
                </a:lnTo>
                <a:lnTo>
                  <a:pt x="126" y="635"/>
                </a:lnTo>
                <a:lnTo>
                  <a:pt x="122" y="633"/>
                </a:lnTo>
                <a:lnTo>
                  <a:pt x="122" y="633"/>
                </a:lnTo>
                <a:lnTo>
                  <a:pt x="119" y="627"/>
                </a:lnTo>
                <a:lnTo>
                  <a:pt x="117" y="618"/>
                </a:lnTo>
                <a:lnTo>
                  <a:pt x="115" y="604"/>
                </a:lnTo>
                <a:lnTo>
                  <a:pt x="115" y="604"/>
                </a:lnTo>
                <a:lnTo>
                  <a:pt x="113" y="593"/>
                </a:lnTo>
                <a:lnTo>
                  <a:pt x="115" y="577"/>
                </a:lnTo>
                <a:lnTo>
                  <a:pt x="117" y="555"/>
                </a:lnTo>
                <a:lnTo>
                  <a:pt x="117" y="555"/>
                </a:lnTo>
                <a:lnTo>
                  <a:pt x="116" y="545"/>
                </a:lnTo>
                <a:lnTo>
                  <a:pt x="116" y="533"/>
                </a:lnTo>
                <a:lnTo>
                  <a:pt x="116" y="533"/>
                </a:lnTo>
                <a:lnTo>
                  <a:pt x="116" y="521"/>
                </a:lnTo>
                <a:lnTo>
                  <a:pt x="116" y="500"/>
                </a:lnTo>
                <a:lnTo>
                  <a:pt x="118" y="479"/>
                </a:lnTo>
                <a:lnTo>
                  <a:pt x="121" y="469"/>
                </a:lnTo>
                <a:lnTo>
                  <a:pt x="124" y="462"/>
                </a:lnTo>
                <a:lnTo>
                  <a:pt x="124" y="462"/>
                </a:lnTo>
                <a:lnTo>
                  <a:pt x="129" y="450"/>
                </a:lnTo>
                <a:lnTo>
                  <a:pt x="133" y="440"/>
                </a:lnTo>
                <a:lnTo>
                  <a:pt x="134" y="433"/>
                </a:lnTo>
                <a:lnTo>
                  <a:pt x="134" y="429"/>
                </a:lnTo>
                <a:lnTo>
                  <a:pt x="134" y="429"/>
                </a:lnTo>
                <a:lnTo>
                  <a:pt x="135" y="412"/>
                </a:lnTo>
                <a:lnTo>
                  <a:pt x="136" y="401"/>
                </a:lnTo>
                <a:lnTo>
                  <a:pt x="136" y="397"/>
                </a:lnTo>
                <a:lnTo>
                  <a:pt x="136" y="397"/>
                </a:lnTo>
                <a:lnTo>
                  <a:pt x="128" y="393"/>
                </a:lnTo>
                <a:lnTo>
                  <a:pt x="119" y="391"/>
                </a:lnTo>
                <a:lnTo>
                  <a:pt x="119" y="391"/>
                </a:lnTo>
                <a:lnTo>
                  <a:pt x="127" y="382"/>
                </a:lnTo>
                <a:lnTo>
                  <a:pt x="132" y="376"/>
                </a:lnTo>
                <a:lnTo>
                  <a:pt x="135" y="370"/>
                </a:lnTo>
                <a:lnTo>
                  <a:pt x="135" y="370"/>
                </a:lnTo>
                <a:lnTo>
                  <a:pt x="140" y="351"/>
                </a:lnTo>
                <a:lnTo>
                  <a:pt x="147" y="318"/>
                </a:lnTo>
                <a:lnTo>
                  <a:pt x="147" y="318"/>
                </a:lnTo>
                <a:lnTo>
                  <a:pt x="152" y="303"/>
                </a:lnTo>
                <a:lnTo>
                  <a:pt x="157" y="292"/>
                </a:lnTo>
                <a:lnTo>
                  <a:pt x="160" y="287"/>
                </a:lnTo>
                <a:lnTo>
                  <a:pt x="165" y="283"/>
                </a:lnTo>
                <a:lnTo>
                  <a:pt x="165" y="283"/>
                </a:lnTo>
                <a:lnTo>
                  <a:pt x="175" y="282"/>
                </a:lnTo>
                <a:lnTo>
                  <a:pt x="180" y="281"/>
                </a:lnTo>
                <a:lnTo>
                  <a:pt x="180" y="281"/>
                </a:lnTo>
                <a:lnTo>
                  <a:pt x="187" y="276"/>
                </a:lnTo>
                <a:lnTo>
                  <a:pt x="193" y="272"/>
                </a:lnTo>
                <a:lnTo>
                  <a:pt x="199" y="270"/>
                </a:lnTo>
                <a:lnTo>
                  <a:pt x="199" y="270"/>
                </a:lnTo>
                <a:lnTo>
                  <a:pt x="204" y="269"/>
                </a:lnTo>
                <a:lnTo>
                  <a:pt x="207" y="269"/>
                </a:lnTo>
                <a:lnTo>
                  <a:pt x="211" y="270"/>
                </a:lnTo>
                <a:lnTo>
                  <a:pt x="224" y="269"/>
                </a:lnTo>
                <a:lnTo>
                  <a:pt x="222" y="260"/>
                </a:lnTo>
                <a:lnTo>
                  <a:pt x="228" y="254"/>
                </a:lnTo>
                <a:lnTo>
                  <a:pt x="224" y="229"/>
                </a:lnTo>
                <a:lnTo>
                  <a:pt x="224" y="229"/>
                </a:lnTo>
                <a:lnTo>
                  <a:pt x="218" y="223"/>
                </a:lnTo>
                <a:lnTo>
                  <a:pt x="211" y="212"/>
                </a:lnTo>
                <a:lnTo>
                  <a:pt x="211" y="212"/>
                </a:lnTo>
                <a:lnTo>
                  <a:pt x="210" y="208"/>
                </a:lnTo>
                <a:lnTo>
                  <a:pt x="210" y="202"/>
                </a:lnTo>
                <a:lnTo>
                  <a:pt x="211" y="198"/>
                </a:lnTo>
                <a:lnTo>
                  <a:pt x="211" y="195"/>
                </a:lnTo>
                <a:lnTo>
                  <a:pt x="212" y="194"/>
                </a:lnTo>
                <a:lnTo>
                  <a:pt x="212" y="194"/>
                </a:lnTo>
                <a:lnTo>
                  <a:pt x="217" y="193"/>
                </a:lnTo>
                <a:lnTo>
                  <a:pt x="220" y="193"/>
                </a:lnTo>
                <a:lnTo>
                  <a:pt x="220" y="193"/>
                </a:lnTo>
                <a:lnTo>
                  <a:pt x="221" y="178"/>
                </a:lnTo>
                <a:lnTo>
                  <a:pt x="221" y="178"/>
                </a:lnTo>
                <a:lnTo>
                  <a:pt x="222" y="174"/>
                </a:lnTo>
                <a:lnTo>
                  <a:pt x="222" y="172"/>
                </a:lnTo>
                <a:lnTo>
                  <a:pt x="183" y="176"/>
                </a:lnTo>
                <a:lnTo>
                  <a:pt x="42" y="187"/>
                </a:lnTo>
                <a:lnTo>
                  <a:pt x="0" y="175"/>
                </a:lnTo>
                <a:lnTo>
                  <a:pt x="0" y="175"/>
                </a:lnTo>
                <a:lnTo>
                  <a:pt x="18" y="148"/>
                </a:lnTo>
                <a:lnTo>
                  <a:pt x="34" y="125"/>
                </a:lnTo>
                <a:lnTo>
                  <a:pt x="47" y="108"/>
                </a:lnTo>
                <a:lnTo>
                  <a:pt x="47" y="108"/>
                </a:lnTo>
                <a:lnTo>
                  <a:pt x="54" y="102"/>
                </a:lnTo>
                <a:lnTo>
                  <a:pt x="63" y="95"/>
                </a:lnTo>
                <a:lnTo>
                  <a:pt x="82" y="79"/>
                </a:lnTo>
                <a:lnTo>
                  <a:pt x="103" y="67"/>
                </a:lnTo>
                <a:lnTo>
                  <a:pt x="116" y="60"/>
                </a:lnTo>
                <a:lnTo>
                  <a:pt x="116" y="60"/>
                </a:lnTo>
                <a:lnTo>
                  <a:pt x="157" y="46"/>
                </a:lnTo>
                <a:lnTo>
                  <a:pt x="199" y="32"/>
                </a:lnTo>
                <a:lnTo>
                  <a:pt x="199" y="32"/>
                </a:lnTo>
                <a:lnTo>
                  <a:pt x="215" y="29"/>
                </a:lnTo>
                <a:lnTo>
                  <a:pt x="221" y="28"/>
                </a:lnTo>
                <a:lnTo>
                  <a:pt x="228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4">
            <a:extLst>
              <a:ext uri="{FF2B5EF4-FFF2-40B4-BE49-F238E27FC236}">
                <a16:creationId xmlns:a16="http://schemas.microsoft.com/office/drawing/2014/main" id="{7DFB38E2-05BA-4E20-AAC1-6AFDCB442BB0}"/>
              </a:ext>
            </a:extLst>
          </p:cNvPr>
          <p:cNvSpPr>
            <a:spLocks/>
          </p:cNvSpPr>
          <p:nvPr/>
        </p:nvSpPr>
        <p:spPr bwMode="auto">
          <a:xfrm>
            <a:off x="2682233" y="849793"/>
            <a:ext cx="843363" cy="1593743"/>
          </a:xfrm>
          <a:custGeom>
            <a:avLst/>
            <a:gdLst>
              <a:gd name="T0" fmla="*/ 60 w 517"/>
              <a:gd name="T1" fmla="*/ 279 h 977"/>
              <a:gd name="T2" fmla="*/ 21 w 517"/>
              <a:gd name="T3" fmla="*/ 373 h 977"/>
              <a:gd name="T4" fmla="*/ 30 w 517"/>
              <a:gd name="T5" fmla="*/ 481 h 977"/>
              <a:gd name="T6" fmla="*/ 68 w 517"/>
              <a:gd name="T7" fmla="*/ 604 h 977"/>
              <a:gd name="T8" fmla="*/ 163 w 517"/>
              <a:gd name="T9" fmla="*/ 686 h 977"/>
              <a:gd name="T10" fmla="*/ 171 w 517"/>
              <a:gd name="T11" fmla="*/ 737 h 977"/>
              <a:gd name="T12" fmla="*/ 175 w 517"/>
              <a:gd name="T13" fmla="*/ 806 h 977"/>
              <a:gd name="T14" fmla="*/ 191 w 517"/>
              <a:gd name="T15" fmla="*/ 871 h 977"/>
              <a:gd name="T16" fmla="*/ 201 w 517"/>
              <a:gd name="T17" fmla="*/ 888 h 977"/>
              <a:gd name="T18" fmla="*/ 194 w 517"/>
              <a:gd name="T19" fmla="*/ 904 h 977"/>
              <a:gd name="T20" fmla="*/ 194 w 517"/>
              <a:gd name="T21" fmla="*/ 938 h 977"/>
              <a:gd name="T22" fmla="*/ 182 w 517"/>
              <a:gd name="T23" fmla="*/ 948 h 977"/>
              <a:gd name="T24" fmla="*/ 187 w 517"/>
              <a:gd name="T25" fmla="*/ 962 h 977"/>
              <a:gd name="T26" fmla="*/ 219 w 517"/>
              <a:gd name="T27" fmla="*/ 977 h 977"/>
              <a:gd name="T28" fmla="*/ 250 w 517"/>
              <a:gd name="T29" fmla="*/ 972 h 977"/>
              <a:gd name="T30" fmla="*/ 258 w 517"/>
              <a:gd name="T31" fmla="*/ 930 h 977"/>
              <a:gd name="T32" fmla="*/ 254 w 517"/>
              <a:gd name="T33" fmla="*/ 888 h 977"/>
              <a:gd name="T34" fmla="*/ 250 w 517"/>
              <a:gd name="T35" fmla="*/ 867 h 977"/>
              <a:gd name="T36" fmla="*/ 250 w 517"/>
              <a:gd name="T37" fmla="*/ 795 h 977"/>
              <a:gd name="T38" fmla="*/ 257 w 517"/>
              <a:gd name="T39" fmla="*/ 697 h 977"/>
              <a:gd name="T40" fmla="*/ 292 w 517"/>
              <a:gd name="T41" fmla="*/ 787 h 977"/>
              <a:gd name="T42" fmla="*/ 286 w 517"/>
              <a:gd name="T43" fmla="*/ 825 h 977"/>
              <a:gd name="T44" fmla="*/ 279 w 517"/>
              <a:gd name="T45" fmla="*/ 874 h 977"/>
              <a:gd name="T46" fmla="*/ 285 w 517"/>
              <a:gd name="T47" fmla="*/ 914 h 977"/>
              <a:gd name="T48" fmla="*/ 299 w 517"/>
              <a:gd name="T49" fmla="*/ 926 h 977"/>
              <a:gd name="T50" fmla="*/ 306 w 517"/>
              <a:gd name="T51" fmla="*/ 943 h 977"/>
              <a:gd name="T52" fmla="*/ 357 w 517"/>
              <a:gd name="T53" fmla="*/ 943 h 977"/>
              <a:gd name="T54" fmla="*/ 359 w 517"/>
              <a:gd name="T55" fmla="*/ 932 h 977"/>
              <a:gd name="T56" fmla="*/ 342 w 517"/>
              <a:gd name="T57" fmla="*/ 904 h 977"/>
              <a:gd name="T58" fmla="*/ 340 w 517"/>
              <a:gd name="T59" fmla="*/ 890 h 977"/>
              <a:gd name="T60" fmla="*/ 340 w 517"/>
              <a:gd name="T61" fmla="*/ 878 h 977"/>
              <a:gd name="T62" fmla="*/ 347 w 517"/>
              <a:gd name="T63" fmla="*/ 879 h 977"/>
              <a:gd name="T64" fmla="*/ 359 w 517"/>
              <a:gd name="T65" fmla="*/ 720 h 977"/>
              <a:gd name="T66" fmla="*/ 361 w 517"/>
              <a:gd name="T67" fmla="*/ 675 h 977"/>
              <a:gd name="T68" fmla="*/ 363 w 517"/>
              <a:gd name="T69" fmla="*/ 660 h 977"/>
              <a:gd name="T70" fmla="*/ 441 w 517"/>
              <a:gd name="T71" fmla="*/ 624 h 977"/>
              <a:gd name="T72" fmla="*/ 474 w 517"/>
              <a:gd name="T73" fmla="*/ 535 h 977"/>
              <a:gd name="T74" fmla="*/ 484 w 517"/>
              <a:gd name="T75" fmla="*/ 385 h 977"/>
              <a:gd name="T76" fmla="*/ 440 w 517"/>
              <a:gd name="T77" fmla="*/ 262 h 977"/>
              <a:gd name="T78" fmla="*/ 367 w 517"/>
              <a:gd name="T79" fmla="*/ 189 h 977"/>
              <a:gd name="T80" fmla="*/ 347 w 517"/>
              <a:gd name="T81" fmla="*/ 162 h 977"/>
              <a:gd name="T82" fmla="*/ 282 w 517"/>
              <a:gd name="T83" fmla="*/ 145 h 977"/>
              <a:gd name="T84" fmla="*/ 276 w 517"/>
              <a:gd name="T85" fmla="*/ 126 h 977"/>
              <a:gd name="T86" fmla="*/ 291 w 517"/>
              <a:gd name="T87" fmla="*/ 81 h 977"/>
              <a:gd name="T88" fmla="*/ 289 w 517"/>
              <a:gd name="T89" fmla="*/ 69 h 977"/>
              <a:gd name="T90" fmla="*/ 287 w 517"/>
              <a:gd name="T91" fmla="*/ 40 h 977"/>
              <a:gd name="T92" fmla="*/ 281 w 517"/>
              <a:gd name="T93" fmla="*/ 25 h 977"/>
              <a:gd name="T94" fmla="*/ 257 w 517"/>
              <a:gd name="T95" fmla="*/ 6 h 977"/>
              <a:gd name="T96" fmla="*/ 232 w 517"/>
              <a:gd name="T97" fmla="*/ 0 h 977"/>
              <a:gd name="T98" fmla="*/ 207 w 517"/>
              <a:gd name="T99" fmla="*/ 3 h 977"/>
              <a:gd name="T100" fmla="*/ 200 w 517"/>
              <a:gd name="T101" fmla="*/ 10 h 977"/>
              <a:gd name="T102" fmla="*/ 187 w 517"/>
              <a:gd name="T103" fmla="*/ 23 h 977"/>
              <a:gd name="T104" fmla="*/ 182 w 517"/>
              <a:gd name="T105" fmla="*/ 35 h 977"/>
              <a:gd name="T106" fmla="*/ 179 w 517"/>
              <a:gd name="T107" fmla="*/ 54 h 977"/>
              <a:gd name="T108" fmla="*/ 182 w 517"/>
              <a:gd name="T109" fmla="*/ 99 h 977"/>
              <a:gd name="T110" fmla="*/ 187 w 517"/>
              <a:gd name="T111" fmla="*/ 111 h 977"/>
              <a:gd name="T112" fmla="*/ 182 w 517"/>
              <a:gd name="T113" fmla="*/ 150 h 977"/>
              <a:gd name="T114" fmla="*/ 127 w 517"/>
              <a:gd name="T115" fmla="*/ 176 h 977"/>
              <a:gd name="T116" fmla="*/ 111 w 517"/>
              <a:gd name="T117" fmla="*/ 197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977">
                <a:moveTo>
                  <a:pt x="111" y="216"/>
                </a:moveTo>
                <a:lnTo>
                  <a:pt x="75" y="211"/>
                </a:lnTo>
                <a:lnTo>
                  <a:pt x="75" y="211"/>
                </a:lnTo>
                <a:lnTo>
                  <a:pt x="68" y="247"/>
                </a:lnTo>
                <a:lnTo>
                  <a:pt x="60" y="279"/>
                </a:lnTo>
                <a:lnTo>
                  <a:pt x="56" y="294"/>
                </a:lnTo>
                <a:lnTo>
                  <a:pt x="51" y="309"/>
                </a:lnTo>
                <a:lnTo>
                  <a:pt x="51" y="309"/>
                </a:lnTo>
                <a:lnTo>
                  <a:pt x="36" y="340"/>
                </a:lnTo>
                <a:lnTo>
                  <a:pt x="21" y="373"/>
                </a:lnTo>
                <a:lnTo>
                  <a:pt x="0" y="409"/>
                </a:lnTo>
                <a:lnTo>
                  <a:pt x="0" y="409"/>
                </a:lnTo>
                <a:lnTo>
                  <a:pt x="15" y="440"/>
                </a:lnTo>
                <a:lnTo>
                  <a:pt x="25" y="468"/>
                </a:lnTo>
                <a:lnTo>
                  <a:pt x="30" y="481"/>
                </a:lnTo>
                <a:lnTo>
                  <a:pt x="34" y="495"/>
                </a:lnTo>
                <a:lnTo>
                  <a:pt x="34" y="495"/>
                </a:lnTo>
                <a:lnTo>
                  <a:pt x="42" y="526"/>
                </a:lnTo>
                <a:lnTo>
                  <a:pt x="54" y="562"/>
                </a:lnTo>
                <a:lnTo>
                  <a:pt x="68" y="604"/>
                </a:lnTo>
                <a:lnTo>
                  <a:pt x="168" y="662"/>
                </a:lnTo>
                <a:lnTo>
                  <a:pt x="168" y="662"/>
                </a:lnTo>
                <a:lnTo>
                  <a:pt x="165" y="672"/>
                </a:lnTo>
                <a:lnTo>
                  <a:pt x="163" y="680"/>
                </a:lnTo>
                <a:lnTo>
                  <a:pt x="163" y="686"/>
                </a:lnTo>
                <a:lnTo>
                  <a:pt x="163" y="686"/>
                </a:lnTo>
                <a:lnTo>
                  <a:pt x="166" y="699"/>
                </a:lnTo>
                <a:lnTo>
                  <a:pt x="168" y="714"/>
                </a:lnTo>
                <a:lnTo>
                  <a:pt x="168" y="714"/>
                </a:lnTo>
                <a:lnTo>
                  <a:pt x="171" y="737"/>
                </a:lnTo>
                <a:lnTo>
                  <a:pt x="172" y="751"/>
                </a:lnTo>
                <a:lnTo>
                  <a:pt x="172" y="762"/>
                </a:lnTo>
                <a:lnTo>
                  <a:pt x="172" y="762"/>
                </a:lnTo>
                <a:lnTo>
                  <a:pt x="172" y="779"/>
                </a:lnTo>
                <a:lnTo>
                  <a:pt x="175" y="806"/>
                </a:lnTo>
                <a:lnTo>
                  <a:pt x="177" y="831"/>
                </a:lnTo>
                <a:lnTo>
                  <a:pt x="180" y="845"/>
                </a:lnTo>
                <a:lnTo>
                  <a:pt x="180" y="845"/>
                </a:lnTo>
                <a:lnTo>
                  <a:pt x="187" y="862"/>
                </a:lnTo>
                <a:lnTo>
                  <a:pt x="191" y="871"/>
                </a:lnTo>
                <a:lnTo>
                  <a:pt x="194" y="877"/>
                </a:lnTo>
                <a:lnTo>
                  <a:pt x="194" y="877"/>
                </a:lnTo>
                <a:lnTo>
                  <a:pt x="200" y="883"/>
                </a:lnTo>
                <a:lnTo>
                  <a:pt x="201" y="886"/>
                </a:lnTo>
                <a:lnTo>
                  <a:pt x="201" y="888"/>
                </a:lnTo>
                <a:lnTo>
                  <a:pt x="201" y="888"/>
                </a:lnTo>
                <a:lnTo>
                  <a:pt x="197" y="894"/>
                </a:lnTo>
                <a:lnTo>
                  <a:pt x="194" y="898"/>
                </a:lnTo>
                <a:lnTo>
                  <a:pt x="194" y="902"/>
                </a:lnTo>
                <a:lnTo>
                  <a:pt x="194" y="904"/>
                </a:lnTo>
                <a:lnTo>
                  <a:pt x="194" y="904"/>
                </a:lnTo>
                <a:lnTo>
                  <a:pt x="198" y="918"/>
                </a:lnTo>
                <a:lnTo>
                  <a:pt x="199" y="924"/>
                </a:lnTo>
                <a:lnTo>
                  <a:pt x="194" y="938"/>
                </a:lnTo>
                <a:lnTo>
                  <a:pt x="194" y="938"/>
                </a:lnTo>
                <a:lnTo>
                  <a:pt x="189" y="941"/>
                </a:lnTo>
                <a:lnTo>
                  <a:pt x="185" y="943"/>
                </a:lnTo>
                <a:lnTo>
                  <a:pt x="183" y="945"/>
                </a:lnTo>
                <a:lnTo>
                  <a:pt x="182" y="948"/>
                </a:lnTo>
                <a:lnTo>
                  <a:pt x="182" y="948"/>
                </a:lnTo>
                <a:lnTo>
                  <a:pt x="181" y="951"/>
                </a:lnTo>
                <a:lnTo>
                  <a:pt x="181" y="955"/>
                </a:lnTo>
                <a:lnTo>
                  <a:pt x="183" y="958"/>
                </a:lnTo>
                <a:lnTo>
                  <a:pt x="187" y="962"/>
                </a:lnTo>
                <a:lnTo>
                  <a:pt x="187" y="962"/>
                </a:lnTo>
                <a:lnTo>
                  <a:pt x="194" y="967"/>
                </a:lnTo>
                <a:lnTo>
                  <a:pt x="201" y="971"/>
                </a:lnTo>
                <a:lnTo>
                  <a:pt x="213" y="977"/>
                </a:lnTo>
                <a:lnTo>
                  <a:pt x="213" y="977"/>
                </a:lnTo>
                <a:lnTo>
                  <a:pt x="219" y="977"/>
                </a:lnTo>
                <a:lnTo>
                  <a:pt x="232" y="976"/>
                </a:lnTo>
                <a:lnTo>
                  <a:pt x="242" y="974"/>
                </a:lnTo>
                <a:lnTo>
                  <a:pt x="247" y="973"/>
                </a:lnTo>
                <a:lnTo>
                  <a:pt x="250" y="972"/>
                </a:lnTo>
                <a:lnTo>
                  <a:pt x="250" y="972"/>
                </a:lnTo>
                <a:lnTo>
                  <a:pt x="251" y="964"/>
                </a:lnTo>
                <a:lnTo>
                  <a:pt x="253" y="950"/>
                </a:lnTo>
                <a:lnTo>
                  <a:pt x="254" y="931"/>
                </a:lnTo>
                <a:lnTo>
                  <a:pt x="254" y="931"/>
                </a:lnTo>
                <a:lnTo>
                  <a:pt x="258" y="930"/>
                </a:lnTo>
                <a:lnTo>
                  <a:pt x="260" y="929"/>
                </a:lnTo>
                <a:lnTo>
                  <a:pt x="262" y="926"/>
                </a:lnTo>
                <a:lnTo>
                  <a:pt x="262" y="926"/>
                </a:lnTo>
                <a:lnTo>
                  <a:pt x="258" y="907"/>
                </a:lnTo>
                <a:lnTo>
                  <a:pt x="254" y="888"/>
                </a:lnTo>
                <a:lnTo>
                  <a:pt x="254" y="888"/>
                </a:lnTo>
                <a:lnTo>
                  <a:pt x="251" y="879"/>
                </a:lnTo>
                <a:lnTo>
                  <a:pt x="250" y="873"/>
                </a:lnTo>
                <a:lnTo>
                  <a:pt x="250" y="867"/>
                </a:lnTo>
                <a:lnTo>
                  <a:pt x="250" y="867"/>
                </a:lnTo>
                <a:lnTo>
                  <a:pt x="253" y="854"/>
                </a:lnTo>
                <a:lnTo>
                  <a:pt x="254" y="845"/>
                </a:lnTo>
                <a:lnTo>
                  <a:pt x="254" y="836"/>
                </a:lnTo>
                <a:lnTo>
                  <a:pt x="254" y="836"/>
                </a:lnTo>
                <a:lnTo>
                  <a:pt x="250" y="795"/>
                </a:lnTo>
                <a:lnTo>
                  <a:pt x="245" y="760"/>
                </a:lnTo>
                <a:lnTo>
                  <a:pt x="245" y="760"/>
                </a:lnTo>
                <a:lnTo>
                  <a:pt x="242" y="722"/>
                </a:lnTo>
                <a:lnTo>
                  <a:pt x="242" y="690"/>
                </a:lnTo>
                <a:lnTo>
                  <a:pt x="257" y="697"/>
                </a:lnTo>
                <a:lnTo>
                  <a:pt x="292" y="684"/>
                </a:lnTo>
                <a:lnTo>
                  <a:pt x="292" y="684"/>
                </a:lnTo>
                <a:lnTo>
                  <a:pt x="293" y="734"/>
                </a:lnTo>
                <a:lnTo>
                  <a:pt x="292" y="773"/>
                </a:lnTo>
                <a:lnTo>
                  <a:pt x="292" y="787"/>
                </a:lnTo>
                <a:lnTo>
                  <a:pt x="289" y="795"/>
                </a:lnTo>
                <a:lnTo>
                  <a:pt x="289" y="795"/>
                </a:lnTo>
                <a:lnTo>
                  <a:pt x="287" y="804"/>
                </a:lnTo>
                <a:lnTo>
                  <a:pt x="286" y="813"/>
                </a:lnTo>
                <a:lnTo>
                  <a:pt x="286" y="825"/>
                </a:lnTo>
                <a:lnTo>
                  <a:pt x="282" y="838"/>
                </a:lnTo>
                <a:lnTo>
                  <a:pt x="282" y="838"/>
                </a:lnTo>
                <a:lnTo>
                  <a:pt x="280" y="853"/>
                </a:lnTo>
                <a:lnTo>
                  <a:pt x="279" y="863"/>
                </a:lnTo>
                <a:lnTo>
                  <a:pt x="279" y="874"/>
                </a:lnTo>
                <a:lnTo>
                  <a:pt x="279" y="874"/>
                </a:lnTo>
                <a:lnTo>
                  <a:pt x="279" y="892"/>
                </a:lnTo>
                <a:lnTo>
                  <a:pt x="281" y="906"/>
                </a:lnTo>
                <a:lnTo>
                  <a:pt x="283" y="910"/>
                </a:lnTo>
                <a:lnTo>
                  <a:pt x="285" y="914"/>
                </a:lnTo>
                <a:lnTo>
                  <a:pt x="285" y="914"/>
                </a:lnTo>
                <a:lnTo>
                  <a:pt x="291" y="918"/>
                </a:lnTo>
                <a:lnTo>
                  <a:pt x="294" y="918"/>
                </a:lnTo>
                <a:lnTo>
                  <a:pt x="297" y="920"/>
                </a:lnTo>
                <a:lnTo>
                  <a:pt x="299" y="926"/>
                </a:lnTo>
                <a:lnTo>
                  <a:pt x="299" y="926"/>
                </a:lnTo>
                <a:lnTo>
                  <a:pt x="303" y="938"/>
                </a:lnTo>
                <a:lnTo>
                  <a:pt x="304" y="941"/>
                </a:lnTo>
                <a:lnTo>
                  <a:pt x="306" y="943"/>
                </a:lnTo>
                <a:lnTo>
                  <a:pt x="306" y="943"/>
                </a:lnTo>
                <a:lnTo>
                  <a:pt x="316" y="944"/>
                </a:lnTo>
                <a:lnTo>
                  <a:pt x="332" y="945"/>
                </a:lnTo>
                <a:lnTo>
                  <a:pt x="347" y="945"/>
                </a:lnTo>
                <a:lnTo>
                  <a:pt x="353" y="944"/>
                </a:lnTo>
                <a:lnTo>
                  <a:pt x="357" y="943"/>
                </a:lnTo>
                <a:lnTo>
                  <a:pt x="357" y="943"/>
                </a:lnTo>
                <a:lnTo>
                  <a:pt x="359" y="941"/>
                </a:lnTo>
                <a:lnTo>
                  <a:pt x="359" y="938"/>
                </a:lnTo>
                <a:lnTo>
                  <a:pt x="359" y="935"/>
                </a:lnTo>
                <a:lnTo>
                  <a:pt x="359" y="932"/>
                </a:lnTo>
                <a:lnTo>
                  <a:pt x="357" y="925"/>
                </a:lnTo>
                <a:lnTo>
                  <a:pt x="352" y="919"/>
                </a:lnTo>
                <a:lnTo>
                  <a:pt x="352" y="919"/>
                </a:lnTo>
                <a:lnTo>
                  <a:pt x="347" y="913"/>
                </a:lnTo>
                <a:lnTo>
                  <a:pt x="342" y="904"/>
                </a:lnTo>
                <a:lnTo>
                  <a:pt x="338" y="895"/>
                </a:lnTo>
                <a:lnTo>
                  <a:pt x="338" y="895"/>
                </a:lnTo>
                <a:lnTo>
                  <a:pt x="338" y="895"/>
                </a:lnTo>
                <a:lnTo>
                  <a:pt x="339" y="894"/>
                </a:lnTo>
                <a:lnTo>
                  <a:pt x="340" y="890"/>
                </a:lnTo>
                <a:lnTo>
                  <a:pt x="340" y="890"/>
                </a:lnTo>
                <a:lnTo>
                  <a:pt x="340" y="885"/>
                </a:lnTo>
                <a:lnTo>
                  <a:pt x="340" y="879"/>
                </a:lnTo>
                <a:lnTo>
                  <a:pt x="340" y="879"/>
                </a:lnTo>
                <a:lnTo>
                  <a:pt x="340" y="878"/>
                </a:lnTo>
                <a:lnTo>
                  <a:pt x="341" y="878"/>
                </a:lnTo>
                <a:lnTo>
                  <a:pt x="344" y="879"/>
                </a:lnTo>
                <a:lnTo>
                  <a:pt x="346" y="879"/>
                </a:lnTo>
                <a:lnTo>
                  <a:pt x="347" y="879"/>
                </a:lnTo>
                <a:lnTo>
                  <a:pt x="347" y="879"/>
                </a:lnTo>
                <a:lnTo>
                  <a:pt x="355" y="812"/>
                </a:lnTo>
                <a:lnTo>
                  <a:pt x="358" y="763"/>
                </a:lnTo>
                <a:lnTo>
                  <a:pt x="359" y="733"/>
                </a:lnTo>
                <a:lnTo>
                  <a:pt x="359" y="733"/>
                </a:lnTo>
                <a:lnTo>
                  <a:pt x="359" y="720"/>
                </a:lnTo>
                <a:lnTo>
                  <a:pt x="361" y="706"/>
                </a:lnTo>
                <a:lnTo>
                  <a:pt x="362" y="693"/>
                </a:lnTo>
                <a:lnTo>
                  <a:pt x="362" y="684"/>
                </a:lnTo>
                <a:lnTo>
                  <a:pt x="362" y="684"/>
                </a:lnTo>
                <a:lnTo>
                  <a:pt x="361" y="675"/>
                </a:lnTo>
                <a:lnTo>
                  <a:pt x="359" y="669"/>
                </a:lnTo>
                <a:lnTo>
                  <a:pt x="359" y="666"/>
                </a:lnTo>
                <a:lnTo>
                  <a:pt x="359" y="662"/>
                </a:lnTo>
                <a:lnTo>
                  <a:pt x="359" y="662"/>
                </a:lnTo>
                <a:lnTo>
                  <a:pt x="363" y="660"/>
                </a:lnTo>
                <a:lnTo>
                  <a:pt x="373" y="656"/>
                </a:lnTo>
                <a:lnTo>
                  <a:pt x="399" y="646"/>
                </a:lnTo>
                <a:lnTo>
                  <a:pt x="439" y="633"/>
                </a:lnTo>
                <a:lnTo>
                  <a:pt x="439" y="633"/>
                </a:lnTo>
                <a:lnTo>
                  <a:pt x="441" y="624"/>
                </a:lnTo>
                <a:lnTo>
                  <a:pt x="449" y="599"/>
                </a:lnTo>
                <a:lnTo>
                  <a:pt x="459" y="568"/>
                </a:lnTo>
                <a:lnTo>
                  <a:pt x="467" y="551"/>
                </a:lnTo>
                <a:lnTo>
                  <a:pt x="474" y="535"/>
                </a:lnTo>
                <a:lnTo>
                  <a:pt x="474" y="535"/>
                </a:lnTo>
                <a:lnTo>
                  <a:pt x="504" y="480"/>
                </a:lnTo>
                <a:lnTo>
                  <a:pt x="517" y="455"/>
                </a:lnTo>
                <a:lnTo>
                  <a:pt x="517" y="455"/>
                </a:lnTo>
                <a:lnTo>
                  <a:pt x="499" y="419"/>
                </a:lnTo>
                <a:lnTo>
                  <a:pt x="484" y="385"/>
                </a:lnTo>
                <a:lnTo>
                  <a:pt x="469" y="350"/>
                </a:lnTo>
                <a:lnTo>
                  <a:pt x="469" y="350"/>
                </a:lnTo>
                <a:lnTo>
                  <a:pt x="458" y="317"/>
                </a:lnTo>
                <a:lnTo>
                  <a:pt x="450" y="290"/>
                </a:lnTo>
                <a:lnTo>
                  <a:pt x="440" y="262"/>
                </a:lnTo>
                <a:lnTo>
                  <a:pt x="381" y="233"/>
                </a:lnTo>
                <a:lnTo>
                  <a:pt x="381" y="233"/>
                </a:lnTo>
                <a:lnTo>
                  <a:pt x="379" y="223"/>
                </a:lnTo>
                <a:lnTo>
                  <a:pt x="371" y="202"/>
                </a:lnTo>
                <a:lnTo>
                  <a:pt x="367" y="189"/>
                </a:lnTo>
                <a:lnTo>
                  <a:pt x="362" y="177"/>
                </a:lnTo>
                <a:lnTo>
                  <a:pt x="355" y="168"/>
                </a:lnTo>
                <a:lnTo>
                  <a:pt x="351" y="164"/>
                </a:lnTo>
                <a:lnTo>
                  <a:pt x="347" y="162"/>
                </a:lnTo>
                <a:lnTo>
                  <a:pt x="347" y="162"/>
                </a:lnTo>
                <a:lnTo>
                  <a:pt x="339" y="158"/>
                </a:lnTo>
                <a:lnTo>
                  <a:pt x="329" y="154"/>
                </a:lnTo>
                <a:lnTo>
                  <a:pt x="308" y="150"/>
                </a:lnTo>
                <a:lnTo>
                  <a:pt x="282" y="145"/>
                </a:lnTo>
                <a:lnTo>
                  <a:pt x="282" y="145"/>
                </a:lnTo>
                <a:lnTo>
                  <a:pt x="283" y="142"/>
                </a:lnTo>
                <a:lnTo>
                  <a:pt x="282" y="138"/>
                </a:lnTo>
                <a:lnTo>
                  <a:pt x="282" y="138"/>
                </a:lnTo>
                <a:lnTo>
                  <a:pt x="276" y="126"/>
                </a:lnTo>
                <a:lnTo>
                  <a:pt x="276" y="126"/>
                </a:lnTo>
                <a:lnTo>
                  <a:pt x="282" y="115"/>
                </a:lnTo>
                <a:lnTo>
                  <a:pt x="287" y="105"/>
                </a:lnTo>
                <a:lnTo>
                  <a:pt x="289" y="98"/>
                </a:lnTo>
                <a:lnTo>
                  <a:pt x="289" y="98"/>
                </a:lnTo>
                <a:lnTo>
                  <a:pt x="291" y="81"/>
                </a:lnTo>
                <a:lnTo>
                  <a:pt x="291" y="74"/>
                </a:lnTo>
                <a:lnTo>
                  <a:pt x="289" y="71"/>
                </a:lnTo>
                <a:lnTo>
                  <a:pt x="289" y="71"/>
                </a:lnTo>
                <a:lnTo>
                  <a:pt x="289" y="70"/>
                </a:lnTo>
                <a:lnTo>
                  <a:pt x="289" y="69"/>
                </a:lnTo>
                <a:lnTo>
                  <a:pt x="289" y="59"/>
                </a:lnTo>
                <a:lnTo>
                  <a:pt x="289" y="59"/>
                </a:lnTo>
                <a:lnTo>
                  <a:pt x="289" y="52"/>
                </a:lnTo>
                <a:lnTo>
                  <a:pt x="289" y="46"/>
                </a:lnTo>
                <a:lnTo>
                  <a:pt x="287" y="40"/>
                </a:lnTo>
                <a:lnTo>
                  <a:pt x="287" y="40"/>
                </a:lnTo>
                <a:lnTo>
                  <a:pt x="286" y="35"/>
                </a:lnTo>
                <a:lnTo>
                  <a:pt x="283" y="30"/>
                </a:lnTo>
                <a:lnTo>
                  <a:pt x="281" y="25"/>
                </a:lnTo>
                <a:lnTo>
                  <a:pt x="281" y="25"/>
                </a:lnTo>
                <a:lnTo>
                  <a:pt x="275" y="19"/>
                </a:lnTo>
                <a:lnTo>
                  <a:pt x="268" y="13"/>
                </a:lnTo>
                <a:lnTo>
                  <a:pt x="260" y="9"/>
                </a:lnTo>
                <a:lnTo>
                  <a:pt x="257" y="6"/>
                </a:lnTo>
                <a:lnTo>
                  <a:pt x="257" y="6"/>
                </a:lnTo>
                <a:lnTo>
                  <a:pt x="253" y="6"/>
                </a:lnTo>
                <a:lnTo>
                  <a:pt x="251" y="5"/>
                </a:lnTo>
                <a:lnTo>
                  <a:pt x="240" y="1"/>
                </a:lnTo>
                <a:lnTo>
                  <a:pt x="240" y="1"/>
                </a:lnTo>
                <a:lnTo>
                  <a:pt x="232" y="0"/>
                </a:lnTo>
                <a:lnTo>
                  <a:pt x="226" y="1"/>
                </a:lnTo>
                <a:lnTo>
                  <a:pt x="226" y="1"/>
                </a:lnTo>
                <a:lnTo>
                  <a:pt x="219" y="3"/>
                </a:lnTo>
                <a:lnTo>
                  <a:pt x="213" y="3"/>
                </a:lnTo>
                <a:lnTo>
                  <a:pt x="207" y="3"/>
                </a:lnTo>
                <a:lnTo>
                  <a:pt x="204" y="4"/>
                </a:lnTo>
                <a:lnTo>
                  <a:pt x="204" y="4"/>
                </a:lnTo>
                <a:lnTo>
                  <a:pt x="201" y="6"/>
                </a:lnTo>
                <a:lnTo>
                  <a:pt x="201" y="9"/>
                </a:lnTo>
                <a:lnTo>
                  <a:pt x="200" y="10"/>
                </a:lnTo>
                <a:lnTo>
                  <a:pt x="199" y="11"/>
                </a:lnTo>
                <a:lnTo>
                  <a:pt x="199" y="11"/>
                </a:lnTo>
                <a:lnTo>
                  <a:pt x="195" y="13"/>
                </a:lnTo>
                <a:lnTo>
                  <a:pt x="193" y="18"/>
                </a:lnTo>
                <a:lnTo>
                  <a:pt x="187" y="23"/>
                </a:lnTo>
                <a:lnTo>
                  <a:pt x="187" y="23"/>
                </a:lnTo>
                <a:lnTo>
                  <a:pt x="186" y="25"/>
                </a:lnTo>
                <a:lnTo>
                  <a:pt x="185" y="28"/>
                </a:lnTo>
                <a:lnTo>
                  <a:pt x="182" y="35"/>
                </a:lnTo>
                <a:lnTo>
                  <a:pt x="182" y="35"/>
                </a:lnTo>
                <a:lnTo>
                  <a:pt x="181" y="41"/>
                </a:lnTo>
                <a:lnTo>
                  <a:pt x="181" y="45"/>
                </a:lnTo>
                <a:lnTo>
                  <a:pt x="180" y="50"/>
                </a:lnTo>
                <a:lnTo>
                  <a:pt x="180" y="50"/>
                </a:lnTo>
                <a:lnTo>
                  <a:pt x="179" y="54"/>
                </a:lnTo>
                <a:lnTo>
                  <a:pt x="177" y="60"/>
                </a:lnTo>
                <a:lnTo>
                  <a:pt x="177" y="69"/>
                </a:lnTo>
                <a:lnTo>
                  <a:pt x="177" y="69"/>
                </a:lnTo>
                <a:lnTo>
                  <a:pt x="182" y="99"/>
                </a:lnTo>
                <a:lnTo>
                  <a:pt x="182" y="99"/>
                </a:lnTo>
                <a:lnTo>
                  <a:pt x="183" y="101"/>
                </a:lnTo>
                <a:lnTo>
                  <a:pt x="183" y="103"/>
                </a:lnTo>
                <a:lnTo>
                  <a:pt x="182" y="104"/>
                </a:lnTo>
                <a:lnTo>
                  <a:pt x="175" y="111"/>
                </a:lnTo>
                <a:lnTo>
                  <a:pt x="187" y="111"/>
                </a:lnTo>
                <a:lnTo>
                  <a:pt x="187" y="118"/>
                </a:lnTo>
                <a:lnTo>
                  <a:pt x="192" y="118"/>
                </a:lnTo>
                <a:lnTo>
                  <a:pt x="192" y="126"/>
                </a:lnTo>
                <a:lnTo>
                  <a:pt x="187" y="133"/>
                </a:lnTo>
                <a:lnTo>
                  <a:pt x="182" y="150"/>
                </a:lnTo>
                <a:lnTo>
                  <a:pt x="153" y="162"/>
                </a:lnTo>
                <a:lnTo>
                  <a:pt x="153" y="162"/>
                </a:lnTo>
                <a:lnTo>
                  <a:pt x="131" y="174"/>
                </a:lnTo>
                <a:lnTo>
                  <a:pt x="131" y="174"/>
                </a:lnTo>
                <a:lnTo>
                  <a:pt x="127" y="176"/>
                </a:lnTo>
                <a:lnTo>
                  <a:pt x="123" y="180"/>
                </a:lnTo>
                <a:lnTo>
                  <a:pt x="121" y="183"/>
                </a:lnTo>
                <a:lnTo>
                  <a:pt x="121" y="183"/>
                </a:lnTo>
                <a:lnTo>
                  <a:pt x="111" y="197"/>
                </a:lnTo>
                <a:lnTo>
                  <a:pt x="111" y="197"/>
                </a:lnTo>
                <a:lnTo>
                  <a:pt x="110" y="202"/>
                </a:lnTo>
                <a:lnTo>
                  <a:pt x="110" y="209"/>
                </a:lnTo>
                <a:lnTo>
                  <a:pt x="111" y="216"/>
                </a:lnTo>
                <a:lnTo>
                  <a:pt x="111" y="2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199A5DB5-3C97-46DE-9533-D7E0DD9FD387}"/>
              </a:ext>
            </a:extLst>
          </p:cNvPr>
          <p:cNvSpPr>
            <a:spLocks noEditPoints="1"/>
          </p:cNvSpPr>
          <p:nvPr/>
        </p:nvSpPr>
        <p:spPr bwMode="auto">
          <a:xfrm>
            <a:off x="6483170" y="766054"/>
            <a:ext cx="784225" cy="1712913"/>
          </a:xfrm>
          <a:custGeom>
            <a:avLst/>
            <a:gdLst>
              <a:gd name="T0" fmla="*/ 63 w 494"/>
              <a:gd name="T1" fmla="*/ 644 h 1079"/>
              <a:gd name="T2" fmla="*/ 68 w 494"/>
              <a:gd name="T3" fmla="*/ 641 h 1079"/>
              <a:gd name="T4" fmla="*/ 67 w 494"/>
              <a:gd name="T5" fmla="*/ 591 h 1079"/>
              <a:gd name="T6" fmla="*/ 87 w 494"/>
              <a:gd name="T7" fmla="*/ 467 h 1079"/>
              <a:gd name="T8" fmla="*/ 102 w 494"/>
              <a:gd name="T9" fmla="*/ 392 h 1079"/>
              <a:gd name="T10" fmla="*/ 114 w 494"/>
              <a:gd name="T11" fmla="*/ 385 h 1079"/>
              <a:gd name="T12" fmla="*/ 121 w 494"/>
              <a:gd name="T13" fmla="*/ 404 h 1079"/>
              <a:gd name="T14" fmla="*/ 100 w 494"/>
              <a:gd name="T15" fmla="*/ 449 h 1079"/>
              <a:gd name="T16" fmla="*/ 102 w 494"/>
              <a:gd name="T17" fmla="*/ 503 h 1079"/>
              <a:gd name="T18" fmla="*/ 96 w 494"/>
              <a:gd name="T19" fmla="*/ 579 h 1079"/>
              <a:gd name="T20" fmla="*/ 116 w 494"/>
              <a:gd name="T21" fmla="*/ 653 h 1079"/>
              <a:gd name="T22" fmla="*/ 127 w 494"/>
              <a:gd name="T23" fmla="*/ 701 h 1079"/>
              <a:gd name="T24" fmla="*/ 139 w 494"/>
              <a:gd name="T25" fmla="*/ 869 h 1079"/>
              <a:gd name="T26" fmla="*/ 156 w 494"/>
              <a:gd name="T27" fmla="*/ 962 h 1079"/>
              <a:gd name="T28" fmla="*/ 137 w 494"/>
              <a:gd name="T29" fmla="*/ 1001 h 1079"/>
              <a:gd name="T30" fmla="*/ 144 w 494"/>
              <a:gd name="T31" fmla="*/ 1016 h 1079"/>
              <a:gd name="T32" fmla="*/ 192 w 494"/>
              <a:gd name="T33" fmla="*/ 1008 h 1079"/>
              <a:gd name="T34" fmla="*/ 200 w 494"/>
              <a:gd name="T35" fmla="*/ 979 h 1079"/>
              <a:gd name="T36" fmla="*/ 187 w 494"/>
              <a:gd name="T37" fmla="*/ 878 h 1079"/>
              <a:gd name="T38" fmla="*/ 194 w 494"/>
              <a:gd name="T39" fmla="*/ 707 h 1079"/>
              <a:gd name="T40" fmla="*/ 200 w 494"/>
              <a:gd name="T41" fmla="*/ 695 h 1079"/>
              <a:gd name="T42" fmla="*/ 225 w 494"/>
              <a:gd name="T43" fmla="*/ 716 h 1079"/>
              <a:gd name="T44" fmla="*/ 239 w 494"/>
              <a:gd name="T45" fmla="*/ 780 h 1079"/>
              <a:gd name="T46" fmla="*/ 247 w 494"/>
              <a:gd name="T47" fmla="*/ 940 h 1079"/>
              <a:gd name="T48" fmla="*/ 239 w 494"/>
              <a:gd name="T49" fmla="*/ 1026 h 1079"/>
              <a:gd name="T50" fmla="*/ 225 w 494"/>
              <a:gd name="T51" fmla="*/ 1054 h 1079"/>
              <a:gd name="T52" fmla="*/ 260 w 494"/>
              <a:gd name="T53" fmla="*/ 1079 h 1079"/>
              <a:gd name="T54" fmla="*/ 283 w 494"/>
              <a:gd name="T55" fmla="*/ 1042 h 1079"/>
              <a:gd name="T56" fmla="*/ 279 w 494"/>
              <a:gd name="T57" fmla="*/ 997 h 1079"/>
              <a:gd name="T58" fmla="*/ 305 w 494"/>
              <a:gd name="T59" fmla="*/ 861 h 1079"/>
              <a:gd name="T60" fmla="*/ 298 w 494"/>
              <a:gd name="T61" fmla="*/ 767 h 1079"/>
              <a:gd name="T62" fmla="*/ 304 w 494"/>
              <a:gd name="T63" fmla="*/ 723 h 1079"/>
              <a:gd name="T64" fmla="*/ 325 w 494"/>
              <a:gd name="T65" fmla="*/ 578 h 1079"/>
              <a:gd name="T66" fmla="*/ 310 w 494"/>
              <a:gd name="T67" fmla="*/ 488 h 1079"/>
              <a:gd name="T68" fmla="*/ 387 w 494"/>
              <a:gd name="T69" fmla="*/ 461 h 1079"/>
              <a:gd name="T70" fmla="*/ 418 w 494"/>
              <a:gd name="T71" fmla="*/ 427 h 1079"/>
              <a:gd name="T72" fmla="*/ 415 w 494"/>
              <a:gd name="T73" fmla="*/ 399 h 1079"/>
              <a:gd name="T74" fmla="*/ 364 w 494"/>
              <a:gd name="T75" fmla="*/ 304 h 1079"/>
              <a:gd name="T76" fmla="*/ 344 w 494"/>
              <a:gd name="T77" fmla="*/ 227 h 1079"/>
              <a:gd name="T78" fmla="*/ 301 w 494"/>
              <a:gd name="T79" fmla="*/ 203 h 1079"/>
              <a:gd name="T80" fmla="*/ 272 w 494"/>
              <a:gd name="T81" fmla="*/ 194 h 1079"/>
              <a:gd name="T82" fmla="*/ 265 w 494"/>
              <a:gd name="T83" fmla="*/ 132 h 1079"/>
              <a:gd name="T84" fmla="*/ 440 w 494"/>
              <a:gd name="T85" fmla="*/ 162 h 1079"/>
              <a:gd name="T86" fmla="*/ 469 w 494"/>
              <a:gd name="T87" fmla="*/ 152 h 1079"/>
              <a:gd name="T88" fmla="*/ 335 w 494"/>
              <a:gd name="T89" fmla="*/ 24 h 1079"/>
              <a:gd name="T90" fmla="*/ 238 w 494"/>
              <a:gd name="T91" fmla="*/ 6 h 1079"/>
              <a:gd name="T92" fmla="*/ 150 w 494"/>
              <a:gd name="T93" fmla="*/ 12 h 1079"/>
              <a:gd name="T94" fmla="*/ 100 w 494"/>
              <a:gd name="T95" fmla="*/ 21 h 1079"/>
              <a:gd name="T96" fmla="*/ 48 w 494"/>
              <a:gd name="T97" fmla="*/ 36 h 1079"/>
              <a:gd name="T98" fmla="*/ 4 w 494"/>
              <a:gd name="T99" fmla="*/ 87 h 1079"/>
              <a:gd name="T100" fmla="*/ 106 w 494"/>
              <a:gd name="T101" fmla="*/ 104 h 1079"/>
              <a:gd name="T102" fmla="*/ 98 w 494"/>
              <a:gd name="T103" fmla="*/ 190 h 1079"/>
              <a:gd name="T104" fmla="*/ 66 w 494"/>
              <a:gd name="T105" fmla="*/ 236 h 1079"/>
              <a:gd name="T106" fmla="*/ 56 w 494"/>
              <a:gd name="T107" fmla="*/ 282 h 1079"/>
              <a:gd name="T108" fmla="*/ 52 w 494"/>
              <a:gd name="T109" fmla="*/ 432 h 1079"/>
              <a:gd name="T110" fmla="*/ 42 w 494"/>
              <a:gd name="T111" fmla="*/ 521 h 1079"/>
              <a:gd name="T112" fmla="*/ 41 w 494"/>
              <a:gd name="T113" fmla="*/ 541 h 1079"/>
              <a:gd name="T114" fmla="*/ 35 w 494"/>
              <a:gd name="T115" fmla="*/ 591 h 1079"/>
              <a:gd name="T116" fmla="*/ 42 w 494"/>
              <a:gd name="T117" fmla="*/ 649 h 1079"/>
              <a:gd name="T118" fmla="*/ 67 w 494"/>
              <a:gd name="T119" fmla="*/ 661 h 1079"/>
              <a:gd name="T120" fmla="*/ 254 w 494"/>
              <a:gd name="T121" fmla="*/ 194 h 1079"/>
              <a:gd name="T122" fmla="*/ 244 w 494"/>
              <a:gd name="T123" fmla="*/ 15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4" h="1079">
                <a:moveTo>
                  <a:pt x="75" y="662"/>
                </a:moveTo>
                <a:lnTo>
                  <a:pt x="75" y="662"/>
                </a:lnTo>
                <a:lnTo>
                  <a:pt x="75" y="661"/>
                </a:lnTo>
                <a:lnTo>
                  <a:pt x="72" y="655"/>
                </a:lnTo>
                <a:lnTo>
                  <a:pt x="66" y="646"/>
                </a:lnTo>
                <a:lnTo>
                  <a:pt x="66" y="646"/>
                </a:lnTo>
                <a:lnTo>
                  <a:pt x="63" y="644"/>
                </a:lnTo>
                <a:lnTo>
                  <a:pt x="63" y="644"/>
                </a:lnTo>
                <a:lnTo>
                  <a:pt x="66" y="646"/>
                </a:lnTo>
                <a:lnTo>
                  <a:pt x="66" y="646"/>
                </a:lnTo>
                <a:lnTo>
                  <a:pt x="68" y="646"/>
                </a:lnTo>
                <a:lnTo>
                  <a:pt x="69" y="645"/>
                </a:lnTo>
                <a:lnTo>
                  <a:pt x="69" y="645"/>
                </a:lnTo>
                <a:lnTo>
                  <a:pt x="68" y="641"/>
                </a:lnTo>
                <a:lnTo>
                  <a:pt x="64" y="636"/>
                </a:lnTo>
                <a:lnTo>
                  <a:pt x="62" y="629"/>
                </a:lnTo>
                <a:lnTo>
                  <a:pt x="59" y="627"/>
                </a:lnTo>
                <a:lnTo>
                  <a:pt x="59" y="627"/>
                </a:lnTo>
                <a:lnTo>
                  <a:pt x="67" y="599"/>
                </a:lnTo>
                <a:lnTo>
                  <a:pt x="67" y="599"/>
                </a:lnTo>
                <a:lnTo>
                  <a:pt x="67" y="591"/>
                </a:lnTo>
                <a:lnTo>
                  <a:pt x="66" y="578"/>
                </a:lnTo>
                <a:lnTo>
                  <a:pt x="66" y="563"/>
                </a:lnTo>
                <a:lnTo>
                  <a:pt x="66" y="553"/>
                </a:lnTo>
                <a:lnTo>
                  <a:pt x="66" y="553"/>
                </a:lnTo>
                <a:lnTo>
                  <a:pt x="73" y="520"/>
                </a:lnTo>
                <a:lnTo>
                  <a:pt x="73" y="520"/>
                </a:lnTo>
                <a:lnTo>
                  <a:pt x="87" y="467"/>
                </a:lnTo>
                <a:lnTo>
                  <a:pt x="87" y="467"/>
                </a:lnTo>
                <a:lnTo>
                  <a:pt x="100" y="427"/>
                </a:lnTo>
                <a:lnTo>
                  <a:pt x="100" y="427"/>
                </a:lnTo>
                <a:lnTo>
                  <a:pt x="102" y="408"/>
                </a:lnTo>
                <a:lnTo>
                  <a:pt x="102" y="394"/>
                </a:lnTo>
                <a:lnTo>
                  <a:pt x="102" y="394"/>
                </a:lnTo>
                <a:lnTo>
                  <a:pt x="102" y="392"/>
                </a:lnTo>
                <a:lnTo>
                  <a:pt x="102" y="391"/>
                </a:lnTo>
                <a:lnTo>
                  <a:pt x="104" y="386"/>
                </a:lnTo>
                <a:lnTo>
                  <a:pt x="104" y="386"/>
                </a:lnTo>
                <a:lnTo>
                  <a:pt x="106" y="369"/>
                </a:lnTo>
                <a:lnTo>
                  <a:pt x="106" y="369"/>
                </a:lnTo>
                <a:lnTo>
                  <a:pt x="110" y="378"/>
                </a:lnTo>
                <a:lnTo>
                  <a:pt x="114" y="385"/>
                </a:lnTo>
                <a:lnTo>
                  <a:pt x="116" y="388"/>
                </a:lnTo>
                <a:lnTo>
                  <a:pt x="116" y="388"/>
                </a:lnTo>
                <a:lnTo>
                  <a:pt x="116" y="392"/>
                </a:lnTo>
                <a:lnTo>
                  <a:pt x="117" y="399"/>
                </a:lnTo>
                <a:lnTo>
                  <a:pt x="117" y="399"/>
                </a:lnTo>
                <a:lnTo>
                  <a:pt x="119" y="403"/>
                </a:lnTo>
                <a:lnTo>
                  <a:pt x="121" y="404"/>
                </a:lnTo>
                <a:lnTo>
                  <a:pt x="122" y="407"/>
                </a:lnTo>
                <a:lnTo>
                  <a:pt x="121" y="411"/>
                </a:lnTo>
                <a:lnTo>
                  <a:pt x="121" y="411"/>
                </a:lnTo>
                <a:lnTo>
                  <a:pt x="117" y="419"/>
                </a:lnTo>
                <a:lnTo>
                  <a:pt x="109" y="429"/>
                </a:lnTo>
                <a:lnTo>
                  <a:pt x="102" y="442"/>
                </a:lnTo>
                <a:lnTo>
                  <a:pt x="100" y="449"/>
                </a:lnTo>
                <a:lnTo>
                  <a:pt x="98" y="456"/>
                </a:lnTo>
                <a:lnTo>
                  <a:pt x="98" y="456"/>
                </a:lnTo>
                <a:lnTo>
                  <a:pt x="98" y="469"/>
                </a:lnTo>
                <a:lnTo>
                  <a:pt x="100" y="483"/>
                </a:lnTo>
                <a:lnTo>
                  <a:pt x="101" y="495"/>
                </a:lnTo>
                <a:lnTo>
                  <a:pt x="102" y="503"/>
                </a:lnTo>
                <a:lnTo>
                  <a:pt x="102" y="503"/>
                </a:lnTo>
                <a:lnTo>
                  <a:pt x="97" y="540"/>
                </a:lnTo>
                <a:lnTo>
                  <a:pt x="94" y="562"/>
                </a:lnTo>
                <a:lnTo>
                  <a:pt x="93" y="570"/>
                </a:lnTo>
                <a:lnTo>
                  <a:pt x="94" y="574"/>
                </a:lnTo>
                <a:lnTo>
                  <a:pt x="94" y="574"/>
                </a:lnTo>
                <a:lnTo>
                  <a:pt x="96" y="579"/>
                </a:lnTo>
                <a:lnTo>
                  <a:pt x="96" y="579"/>
                </a:lnTo>
                <a:lnTo>
                  <a:pt x="98" y="595"/>
                </a:lnTo>
                <a:lnTo>
                  <a:pt x="98" y="595"/>
                </a:lnTo>
                <a:lnTo>
                  <a:pt x="101" y="609"/>
                </a:lnTo>
                <a:lnTo>
                  <a:pt x="106" y="625"/>
                </a:lnTo>
                <a:lnTo>
                  <a:pt x="112" y="640"/>
                </a:lnTo>
                <a:lnTo>
                  <a:pt x="116" y="653"/>
                </a:lnTo>
                <a:lnTo>
                  <a:pt x="116" y="653"/>
                </a:lnTo>
                <a:lnTo>
                  <a:pt x="119" y="682"/>
                </a:lnTo>
                <a:lnTo>
                  <a:pt x="122" y="694"/>
                </a:lnTo>
                <a:lnTo>
                  <a:pt x="123" y="699"/>
                </a:lnTo>
                <a:lnTo>
                  <a:pt x="123" y="699"/>
                </a:lnTo>
                <a:lnTo>
                  <a:pt x="126" y="700"/>
                </a:lnTo>
                <a:lnTo>
                  <a:pt x="127" y="701"/>
                </a:lnTo>
                <a:lnTo>
                  <a:pt x="127" y="701"/>
                </a:lnTo>
                <a:lnTo>
                  <a:pt x="126" y="729"/>
                </a:lnTo>
                <a:lnTo>
                  <a:pt x="125" y="769"/>
                </a:lnTo>
                <a:lnTo>
                  <a:pt x="125" y="769"/>
                </a:lnTo>
                <a:lnTo>
                  <a:pt x="126" y="778"/>
                </a:lnTo>
                <a:lnTo>
                  <a:pt x="127" y="792"/>
                </a:lnTo>
                <a:lnTo>
                  <a:pt x="133" y="830"/>
                </a:lnTo>
                <a:lnTo>
                  <a:pt x="139" y="869"/>
                </a:lnTo>
                <a:lnTo>
                  <a:pt x="142" y="895"/>
                </a:lnTo>
                <a:lnTo>
                  <a:pt x="142" y="895"/>
                </a:lnTo>
                <a:lnTo>
                  <a:pt x="146" y="912"/>
                </a:lnTo>
                <a:lnTo>
                  <a:pt x="150" y="930"/>
                </a:lnTo>
                <a:lnTo>
                  <a:pt x="155" y="949"/>
                </a:lnTo>
                <a:lnTo>
                  <a:pt x="155" y="957"/>
                </a:lnTo>
                <a:lnTo>
                  <a:pt x="156" y="962"/>
                </a:lnTo>
                <a:lnTo>
                  <a:pt x="156" y="962"/>
                </a:lnTo>
                <a:lnTo>
                  <a:pt x="154" y="978"/>
                </a:lnTo>
                <a:lnTo>
                  <a:pt x="152" y="983"/>
                </a:lnTo>
                <a:lnTo>
                  <a:pt x="150" y="987"/>
                </a:lnTo>
                <a:lnTo>
                  <a:pt x="150" y="987"/>
                </a:lnTo>
                <a:lnTo>
                  <a:pt x="142" y="996"/>
                </a:lnTo>
                <a:lnTo>
                  <a:pt x="137" y="1001"/>
                </a:lnTo>
                <a:lnTo>
                  <a:pt x="135" y="1007"/>
                </a:lnTo>
                <a:lnTo>
                  <a:pt x="135" y="1007"/>
                </a:lnTo>
                <a:lnTo>
                  <a:pt x="135" y="1009"/>
                </a:lnTo>
                <a:lnTo>
                  <a:pt x="137" y="1012"/>
                </a:lnTo>
                <a:lnTo>
                  <a:pt x="140" y="1015"/>
                </a:lnTo>
                <a:lnTo>
                  <a:pt x="144" y="1016"/>
                </a:lnTo>
                <a:lnTo>
                  <a:pt x="144" y="1016"/>
                </a:lnTo>
                <a:lnTo>
                  <a:pt x="152" y="1016"/>
                </a:lnTo>
                <a:lnTo>
                  <a:pt x="165" y="1016"/>
                </a:lnTo>
                <a:lnTo>
                  <a:pt x="181" y="1013"/>
                </a:lnTo>
                <a:lnTo>
                  <a:pt x="183" y="1025"/>
                </a:lnTo>
                <a:lnTo>
                  <a:pt x="190" y="1025"/>
                </a:lnTo>
                <a:lnTo>
                  <a:pt x="192" y="1008"/>
                </a:lnTo>
                <a:lnTo>
                  <a:pt x="192" y="1008"/>
                </a:lnTo>
                <a:lnTo>
                  <a:pt x="196" y="1004"/>
                </a:lnTo>
                <a:lnTo>
                  <a:pt x="198" y="1001"/>
                </a:lnTo>
                <a:lnTo>
                  <a:pt x="200" y="999"/>
                </a:lnTo>
                <a:lnTo>
                  <a:pt x="200" y="999"/>
                </a:lnTo>
                <a:lnTo>
                  <a:pt x="201" y="991"/>
                </a:lnTo>
                <a:lnTo>
                  <a:pt x="201" y="984"/>
                </a:lnTo>
                <a:lnTo>
                  <a:pt x="200" y="979"/>
                </a:lnTo>
                <a:lnTo>
                  <a:pt x="200" y="979"/>
                </a:lnTo>
                <a:lnTo>
                  <a:pt x="196" y="967"/>
                </a:lnTo>
                <a:lnTo>
                  <a:pt x="192" y="962"/>
                </a:lnTo>
                <a:lnTo>
                  <a:pt x="190" y="961"/>
                </a:lnTo>
                <a:lnTo>
                  <a:pt x="190" y="961"/>
                </a:lnTo>
                <a:lnTo>
                  <a:pt x="189" y="932"/>
                </a:lnTo>
                <a:lnTo>
                  <a:pt x="187" y="878"/>
                </a:lnTo>
                <a:lnTo>
                  <a:pt x="187" y="878"/>
                </a:lnTo>
                <a:lnTo>
                  <a:pt x="185" y="753"/>
                </a:lnTo>
                <a:lnTo>
                  <a:pt x="185" y="753"/>
                </a:lnTo>
                <a:lnTo>
                  <a:pt x="188" y="741"/>
                </a:lnTo>
                <a:lnTo>
                  <a:pt x="192" y="719"/>
                </a:lnTo>
                <a:lnTo>
                  <a:pt x="192" y="719"/>
                </a:lnTo>
                <a:lnTo>
                  <a:pt x="194" y="707"/>
                </a:lnTo>
                <a:lnTo>
                  <a:pt x="194" y="699"/>
                </a:lnTo>
                <a:lnTo>
                  <a:pt x="194" y="691"/>
                </a:lnTo>
                <a:lnTo>
                  <a:pt x="194" y="691"/>
                </a:lnTo>
                <a:lnTo>
                  <a:pt x="194" y="691"/>
                </a:lnTo>
                <a:lnTo>
                  <a:pt x="196" y="690"/>
                </a:lnTo>
                <a:lnTo>
                  <a:pt x="197" y="691"/>
                </a:lnTo>
                <a:lnTo>
                  <a:pt x="200" y="695"/>
                </a:lnTo>
                <a:lnTo>
                  <a:pt x="200" y="695"/>
                </a:lnTo>
                <a:lnTo>
                  <a:pt x="205" y="703"/>
                </a:lnTo>
                <a:lnTo>
                  <a:pt x="208" y="705"/>
                </a:lnTo>
                <a:lnTo>
                  <a:pt x="212" y="708"/>
                </a:lnTo>
                <a:lnTo>
                  <a:pt x="212" y="708"/>
                </a:lnTo>
                <a:lnTo>
                  <a:pt x="225" y="716"/>
                </a:lnTo>
                <a:lnTo>
                  <a:pt x="225" y="716"/>
                </a:lnTo>
                <a:lnTo>
                  <a:pt x="225" y="720"/>
                </a:lnTo>
                <a:lnTo>
                  <a:pt x="225" y="730"/>
                </a:lnTo>
                <a:lnTo>
                  <a:pt x="227" y="746"/>
                </a:lnTo>
                <a:lnTo>
                  <a:pt x="230" y="754"/>
                </a:lnTo>
                <a:lnTo>
                  <a:pt x="233" y="762"/>
                </a:lnTo>
                <a:lnTo>
                  <a:pt x="233" y="762"/>
                </a:lnTo>
                <a:lnTo>
                  <a:pt x="239" y="780"/>
                </a:lnTo>
                <a:lnTo>
                  <a:pt x="243" y="799"/>
                </a:lnTo>
                <a:lnTo>
                  <a:pt x="246" y="812"/>
                </a:lnTo>
                <a:lnTo>
                  <a:pt x="246" y="820"/>
                </a:lnTo>
                <a:lnTo>
                  <a:pt x="246" y="820"/>
                </a:lnTo>
                <a:lnTo>
                  <a:pt x="248" y="908"/>
                </a:lnTo>
                <a:lnTo>
                  <a:pt x="248" y="908"/>
                </a:lnTo>
                <a:lnTo>
                  <a:pt x="247" y="940"/>
                </a:lnTo>
                <a:lnTo>
                  <a:pt x="246" y="963"/>
                </a:lnTo>
                <a:lnTo>
                  <a:pt x="246" y="963"/>
                </a:lnTo>
                <a:lnTo>
                  <a:pt x="244" y="997"/>
                </a:lnTo>
                <a:lnTo>
                  <a:pt x="242" y="1013"/>
                </a:lnTo>
                <a:lnTo>
                  <a:pt x="240" y="1021"/>
                </a:lnTo>
                <a:lnTo>
                  <a:pt x="240" y="1021"/>
                </a:lnTo>
                <a:lnTo>
                  <a:pt x="239" y="1026"/>
                </a:lnTo>
                <a:lnTo>
                  <a:pt x="238" y="1032"/>
                </a:lnTo>
                <a:lnTo>
                  <a:pt x="237" y="1038"/>
                </a:lnTo>
                <a:lnTo>
                  <a:pt x="235" y="1041"/>
                </a:lnTo>
                <a:lnTo>
                  <a:pt x="233" y="1042"/>
                </a:lnTo>
                <a:lnTo>
                  <a:pt x="233" y="1042"/>
                </a:lnTo>
                <a:lnTo>
                  <a:pt x="227" y="1047"/>
                </a:lnTo>
                <a:lnTo>
                  <a:pt x="225" y="1054"/>
                </a:lnTo>
                <a:lnTo>
                  <a:pt x="225" y="1054"/>
                </a:lnTo>
                <a:lnTo>
                  <a:pt x="225" y="1058"/>
                </a:lnTo>
                <a:lnTo>
                  <a:pt x="226" y="1062"/>
                </a:lnTo>
                <a:lnTo>
                  <a:pt x="229" y="1063"/>
                </a:lnTo>
                <a:lnTo>
                  <a:pt x="248" y="1063"/>
                </a:lnTo>
                <a:lnTo>
                  <a:pt x="258" y="1063"/>
                </a:lnTo>
                <a:lnTo>
                  <a:pt x="260" y="1079"/>
                </a:lnTo>
                <a:lnTo>
                  <a:pt x="269" y="1079"/>
                </a:lnTo>
                <a:lnTo>
                  <a:pt x="269" y="1079"/>
                </a:lnTo>
                <a:lnTo>
                  <a:pt x="277" y="1058"/>
                </a:lnTo>
                <a:lnTo>
                  <a:pt x="277" y="1058"/>
                </a:lnTo>
                <a:lnTo>
                  <a:pt x="281" y="1049"/>
                </a:lnTo>
                <a:lnTo>
                  <a:pt x="283" y="1046"/>
                </a:lnTo>
                <a:lnTo>
                  <a:pt x="283" y="1042"/>
                </a:lnTo>
                <a:lnTo>
                  <a:pt x="283" y="1042"/>
                </a:lnTo>
                <a:lnTo>
                  <a:pt x="283" y="1036"/>
                </a:lnTo>
                <a:lnTo>
                  <a:pt x="281" y="1028"/>
                </a:lnTo>
                <a:lnTo>
                  <a:pt x="279" y="1017"/>
                </a:lnTo>
                <a:lnTo>
                  <a:pt x="279" y="1017"/>
                </a:lnTo>
                <a:lnTo>
                  <a:pt x="279" y="1012"/>
                </a:lnTo>
                <a:lnTo>
                  <a:pt x="279" y="997"/>
                </a:lnTo>
                <a:lnTo>
                  <a:pt x="280" y="978"/>
                </a:lnTo>
                <a:lnTo>
                  <a:pt x="281" y="966"/>
                </a:lnTo>
                <a:lnTo>
                  <a:pt x="285" y="954"/>
                </a:lnTo>
                <a:lnTo>
                  <a:pt x="285" y="954"/>
                </a:lnTo>
                <a:lnTo>
                  <a:pt x="292" y="926"/>
                </a:lnTo>
                <a:lnTo>
                  <a:pt x="300" y="894"/>
                </a:lnTo>
                <a:lnTo>
                  <a:pt x="305" y="861"/>
                </a:lnTo>
                <a:lnTo>
                  <a:pt x="306" y="846"/>
                </a:lnTo>
                <a:lnTo>
                  <a:pt x="306" y="836"/>
                </a:lnTo>
                <a:lnTo>
                  <a:pt x="306" y="836"/>
                </a:lnTo>
                <a:lnTo>
                  <a:pt x="304" y="815"/>
                </a:lnTo>
                <a:lnTo>
                  <a:pt x="301" y="792"/>
                </a:lnTo>
                <a:lnTo>
                  <a:pt x="298" y="774"/>
                </a:lnTo>
                <a:lnTo>
                  <a:pt x="298" y="767"/>
                </a:lnTo>
                <a:lnTo>
                  <a:pt x="298" y="762"/>
                </a:lnTo>
                <a:lnTo>
                  <a:pt x="298" y="762"/>
                </a:lnTo>
                <a:lnTo>
                  <a:pt x="300" y="751"/>
                </a:lnTo>
                <a:lnTo>
                  <a:pt x="300" y="738"/>
                </a:lnTo>
                <a:lnTo>
                  <a:pt x="300" y="723"/>
                </a:lnTo>
                <a:lnTo>
                  <a:pt x="304" y="723"/>
                </a:lnTo>
                <a:lnTo>
                  <a:pt x="304" y="723"/>
                </a:lnTo>
                <a:lnTo>
                  <a:pt x="308" y="675"/>
                </a:lnTo>
                <a:lnTo>
                  <a:pt x="310" y="638"/>
                </a:lnTo>
                <a:lnTo>
                  <a:pt x="313" y="623"/>
                </a:lnTo>
                <a:lnTo>
                  <a:pt x="315" y="611"/>
                </a:lnTo>
                <a:lnTo>
                  <a:pt x="315" y="611"/>
                </a:lnTo>
                <a:lnTo>
                  <a:pt x="323" y="586"/>
                </a:lnTo>
                <a:lnTo>
                  <a:pt x="325" y="578"/>
                </a:lnTo>
                <a:lnTo>
                  <a:pt x="325" y="573"/>
                </a:lnTo>
                <a:lnTo>
                  <a:pt x="325" y="573"/>
                </a:lnTo>
                <a:lnTo>
                  <a:pt x="325" y="541"/>
                </a:lnTo>
                <a:lnTo>
                  <a:pt x="323" y="513"/>
                </a:lnTo>
                <a:lnTo>
                  <a:pt x="323" y="513"/>
                </a:lnTo>
                <a:lnTo>
                  <a:pt x="315" y="499"/>
                </a:lnTo>
                <a:lnTo>
                  <a:pt x="310" y="488"/>
                </a:lnTo>
                <a:lnTo>
                  <a:pt x="310" y="488"/>
                </a:lnTo>
                <a:lnTo>
                  <a:pt x="348" y="484"/>
                </a:lnTo>
                <a:lnTo>
                  <a:pt x="348" y="484"/>
                </a:lnTo>
                <a:lnTo>
                  <a:pt x="352" y="483"/>
                </a:lnTo>
                <a:lnTo>
                  <a:pt x="358" y="481"/>
                </a:lnTo>
                <a:lnTo>
                  <a:pt x="368" y="474"/>
                </a:lnTo>
                <a:lnTo>
                  <a:pt x="387" y="461"/>
                </a:lnTo>
                <a:lnTo>
                  <a:pt x="387" y="461"/>
                </a:lnTo>
                <a:lnTo>
                  <a:pt x="401" y="453"/>
                </a:lnTo>
                <a:lnTo>
                  <a:pt x="408" y="449"/>
                </a:lnTo>
                <a:lnTo>
                  <a:pt x="410" y="446"/>
                </a:lnTo>
                <a:lnTo>
                  <a:pt x="412" y="444"/>
                </a:lnTo>
                <a:lnTo>
                  <a:pt x="412" y="444"/>
                </a:lnTo>
                <a:lnTo>
                  <a:pt x="418" y="427"/>
                </a:lnTo>
                <a:lnTo>
                  <a:pt x="418" y="427"/>
                </a:lnTo>
                <a:lnTo>
                  <a:pt x="418" y="424"/>
                </a:lnTo>
                <a:lnTo>
                  <a:pt x="419" y="419"/>
                </a:lnTo>
                <a:lnTo>
                  <a:pt x="418" y="409"/>
                </a:lnTo>
                <a:lnTo>
                  <a:pt x="418" y="404"/>
                </a:lnTo>
                <a:lnTo>
                  <a:pt x="415" y="399"/>
                </a:lnTo>
                <a:lnTo>
                  <a:pt x="415" y="399"/>
                </a:lnTo>
                <a:lnTo>
                  <a:pt x="410" y="385"/>
                </a:lnTo>
                <a:lnTo>
                  <a:pt x="405" y="365"/>
                </a:lnTo>
                <a:lnTo>
                  <a:pt x="398" y="340"/>
                </a:lnTo>
                <a:lnTo>
                  <a:pt x="398" y="340"/>
                </a:lnTo>
                <a:lnTo>
                  <a:pt x="381" y="317"/>
                </a:lnTo>
                <a:lnTo>
                  <a:pt x="381" y="317"/>
                </a:lnTo>
                <a:lnTo>
                  <a:pt x="364" y="304"/>
                </a:lnTo>
                <a:lnTo>
                  <a:pt x="364" y="304"/>
                </a:lnTo>
                <a:lnTo>
                  <a:pt x="356" y="283"/>
                </a:lnTo>
                <a:lnTo>
                  <a:pt x="351" y="267"/>
                </a:lnTo>
                <a:lnTo>
                  <a:pt x="348" y="256"/>
                </a:lnTo>
                <a:lnTo>
                  <a:pt x="348" y="256"/>
                </a:lnTo>
                <a:lnTo>
                  <a:pt x="344" y="227"/>
                </a:lnTo>
                <a:lnTo>
                  <a:pt x="344" y="227"/>
                </a:lnTo>
                <a:lnTo>
                  <a:pt x="331" y="217"/>
                </a:lnTo>
                <a:lnTo>
                  <a:pt x="319" y="208"/>
                </a:lnTo>
                <a:lnTo>
                  <a:pt x="319" y="208"/>
                </a:lnTo>
                <a:lnTo>
                  <a:pt x="318" y="206"/>
                </a:lnTo>
                <a:lnTo>
                  <a:pt x="314" y="204"/>
                </a:lnTo>
                <a:lnTo>
                  <a:pt x="314" y="204"/>
                </a:lnTo>
                <a:lnTo>
                  <a:pt x="301" y="203"/>
                </a:lnTo>
                <a:lnTo>
                  <a:pt x="292" y="202"/>
                </a:lnTo>
                <a:lnTo>
                  <a:pt x="292" y="202"/>
                </a:lnTo>
                <a:lnTo>
                  <a:pt x="285" y="196"/>
                </a:lnTo>
                <a:lnTo>
                  <a:pt x="285" y="196"/>
                </a:lnTo>
                <a:lnTo>
                  <a:pt x="280" y="194"/>
                </a:lnTo>
                <a:lnTo>
                  <a:pt x="276" y="194"/>
                </a:lnTo>
                <a:lnTo>
                  <a:pt x="272" y="194"/>
                </a:lnTo>
                <a:lnTo>
                  <a:pt x="271" y="194"/>
                </a:lnTo>
                <a:lnTo>
                  <a:pt x="271" y="194"/>
                </a:lnTo>
                <a:lnTo>
                  <a:pt x="271" y="196"/>
                </a:lnTo>
                <a:lnTo>
                  <a:pt x="269" y="198"/>
                </a:lnTo>
                <a:lnTo>
                  <a:pt x="267" y="198"/>
                </a:lnTo>
                <a:lnTo>
                  <a:pt x="265" y="132"/>
                </a:lnTo>
                <a:lnTo>
                  <a:pt x="265" y="132"/>
                </a:lnTo>
                <a:lnTo>
                  <a:pt x="288" y="135"/>
                </a:lnTo>
                <a:lnTo>
                  <a:pt x="315" y="139"/>
                </a:lnTo>
                <a:lnTo>
                  <a:pt x="315" y="139"/>
                </a:lnTo>
                <a:lnTo>
                  <a:pt x="392" y="152"/>
                </a:lnTo>
                <a:lnTo>
                  <a:pt x="422" y="157"/>
                </a:lnTo>
                <a:lnTo>
                  <a:pt x="440" y="162"/>
                </a:lnTo>
                <a:lnTo>
                  <a:pt x="440" y="162"/>
                </a:lnTo>
                <a:lnTo>
                  <a:pt x="460" y="169"/>
                </a:lnTo>
                <a:lnTo>
                  <a:pt x="460" y="169"/>
                </a:lnTo>
                <a:lnTo>
                  <a:pt x="462" y="161"/>
                </a:lnTo>
                <a:lnTo>
                  <a:pt x="465" y="156"/>
                </a:lnTo>
                <a:lnTo>
                  <a:pt x="467" y="153"/>
                </a:lnTo>
                <a:lnTo>
                  <a:pt x="469" y="152"/>
                </a:lnTo>
                <a:lnTo>
                  <a:pt x="469" y="152"/>
                </a:lnTo>
                <a:lnTo>
                  <a:pt x="476" y="150"/>
                </a:lnTo>
                <a:lnTo>
                  <a:pt x="485" y="150"/>
                </a:lnTo>
                <a:lnTo>
                  <a:pt x="494" y="150"/>
                </a:lnTo>
                <a:lnTo>
                  <a:pt x="452" y="81"/>
                </a:lnTo>
                <a:lnTo>
                  <a:pt x="452" y="81"/>
                </a:lnTo>
                <a:lnTo>
                  <a:pt x="335" y="24"/>
                </a:lnTo>
                <a:lnTo>
                  <a:pt x="335" y="24"/>
                </a:lnTo>
                <a:lnTo>
                  <a:pt x="323" y="20"/>
                </a:lnTo>
                <a:lnTo>
                  <a:pt x="306" y="16"/>
                </a:lnTo>
                <a:lnTo>
                  <a:pt x="281" y="10"/>
                </a:lnTo>
                <a:lnTo>
                  <a:pt x="281" y="10"/>
                </a:lnTo>
                <a:lnTo>
                  <a:pt x="260" y="8"/>
                </a:lnTo>
                <a:lnTo>
                  <a:pt x="248" y="7"/>
                </a:lnTo>
                <a:lnTo>
                  <a:pt x="238" y="6"/>
                </a:lnTo>
                <a:lnTo>
                  <a:pt x="238" y="6"/>
                </a:lnTo>
                <a:lnTo>
                  <a:pt x="217" y="0"/>
                </a:lnTo>
                <a:lnTo>
                  <a:pt x="217" y="0"/>
                </a:lnTo>
                <a:lnTo>
                  <a:pt x="196" y="6"/>
                </a:lnTo>
                <a:lnTo>
                  <a:pt x="175" y="10"/>
                </a:lnTo>
                <a:lnTo>
                  <a:pt x="150" y="12"/>
                </a:lnTo>
                <a:lnTo>
                  <a:pt x="150" y="12"/>
                </a:lnTo>
                <a:lnTo>
                  <a:pt x="119" y="14"/>
                </a:lnTo>
                <a:lnTo>
                  <a:pt x="114" y="14"/>
                </a:lnTo>
                <a:lnTo>
                  <a:pt x="112" y="14"/>
                </a:lnTo>
                <a:lnTo>
                  <a:pt x="112" y="14"/>
                </a:lnTo>
                <a:lnTo>
                  <a:pt x="109" y="19"/>
                </a:lnTo>
                <a:lnTo>
                  <a:pt x="105" y="20"/>
                </a:lnTo>
                <a:lnTo>
                  <a:pt x="100" y="21"/>
                </a:lnTo>
                <a:lnTo>
                  <a:pt x="100" y="21"/>
                </a:lnTo>
                <a:lnTo>
                  <a:pt x="80" y="23"/>
                </a:lnTo>
                <a:lnTo>
                  <a:pt x="69" y="24"/>
                </a:lnTo>
                <a:lnTo>
                  <a:pt x="62" y="25"/>
                </a:lnTo>
                <a:lnTo>
                  <a:pt x="62" y="25"/>
                </a:lnTo>
                <a:lnTo>
                  <a:pt x="56" y="28"/>
                </a:lnTo>
                <a:lnTo>
                  <a:pt x="48" y="36"/>
                </a:lnTo>
                <a:lnTo>
                  <a:pt x="27" y="56"/>
                </a:lnTo>
                <a:lnTo>
                  <a:pt x="0" y="85"/>
                </a:lnTo>
                <a:lnTo>
                  <a:pt x="0" y="85"/>
                </a:lnTo>
                <a:lnTo>
                  <a:pt x="0" y="86"/>
                </a:lnTo>
                <a:lnTo>
                  <a:pt x="1" y="86"/>
                </a:lnTo>
                <a:lnTo>
                  <a:pt x="4" y="87"/>
                </a:lnTo>
                <a:lnTo>
                  <a:pt x="4" y="87"/>
                </a:lnTo>
                <a:lnTo>
                  <a:pt x="34" y="89"/>
                </a:lnTo>
                <a:lnTo>
                  <a:pt x="60" y="91"/>
                </a:lnTo>
                <a:lnTo>
                  <a:pt x="81" y="94"/>
                </a:lnTo>
                <a:lnTo>
                  <a:pt x="81" y="94"/>
                </a:lnTo>
                <a:lnTo>
                  <a:pt x="93" y="98"/>
                </a:lnTo>
                <a:lnTo>
                  <a:pt x="101" y="102"/>
                </a:lnTo>
                <a:lnTo>
                  <a:pt x="106" y="104"/>
                </a:lnTo>
                <a:lnTo>
                  <a:pt x="106" y="104"/>
                </a:lnTo>
                <a:lnTo>
                  <a:pt x="102" y="127"/>
                </a:lnTo>
                <a:lnTo>
                  <a:pt x="98" y="162"/>
                </a:lnTo>
                <a:lnTo>
                  <a:pt x="98" y="162"/>
                </a:lnTo>
                <a:lnTo>
                  <a:pt x="97" y="167"/>
                </a:lnTo>
                <a:lnTo>
                  <a:pt x="97" y="175"/>
                </a:lnTo>
                <a:lnTo>
                  <a:pt x="98" y="190"/>
                </a:lnTo>
                <a:lnTo>
                  <a:pt x="102" y="208"/>
                </a:lnTo>
                <a:lnTo>
                  <a:pt x="102" y="208"/>
                </a:lnTo>
                <a:lnTo>
                  <a:pt x="88" y="215"/>
                </a:lnTo>
                <a:lnTo>
                  <a:pt x="77" y="220"/>
                </a:lnTo>
                <a:lnTo>
                  <a:pt x="71" y="225"/>
                </a:lnTo>
                <a:lnTo>
                  <a:pt x="71" y="225"/>
                </a:lnTo>
                <a:lnTo>
                  <a:pt x="66" y="236"/>
                </a:lnTo>
                <a:lnTo>
                  <a:pt x="59" y="250"/>
                </a:lnTo>
                <a:lnTo>
                  <a:pt x="59" y="250"/>
                </a:lnTo>
                <a:lnTo>
                  <a:pt x="58" y="257"/>
                </a:lnTo>
                <a:lnTo>
                  <a:pt x="56" y="265"/>
                </a:lnTo>
                <a:lnTo>
                  <a:pt x="55" y="274"/>
                </a:lnTo>
                <a:lnTo>
                  <a:pt x="56" y="282"/>
                </a:lnTo>
                <a:lnTo>
                  <a:pt x="56" y="282"/>
                </a:lnTo>
                <a:lnTo>
                  <a:pt x="58" y="336"/>
                </a:lnTo>
                <a:lnTo>
                  <a:pt x="58" y="385"/>
                </a:lnTo>
                <a:lnTo>
                  <a:pt x="58" y="385"/>
                </a:lnTo>
                <a:lnTo>
                  <a:pt x="58" y="391"/>
                </a:lnTo>
                <a:lnTo>
                  <a:pt x="58" y="392"/>
                </a:lnTo>
                <a:lnTo>
                  <a:pt x="58" y="392"/>
                </a:lnTo>
                <a:lnTo>
                  <a:pt x="52" y="432"/>
                </a:lnTo>
                <a:lnTo>
                  <a:pt x="48" y="465"/>
                </a:lnTo>
                <a:lnTo>
                  <a:pt x="46" y="494"/>
                </a:lnTo>
                <a:lnTo>
                  <a:pt x="46" y="494"/>
                </a:lnTo>
                <a:lnTo>
                  <a:pt x="44" y="519"/>
                </a:lnTo>
                <a:lnTo>
                  <a:pt x="44" y="520"/>
                </a:lnTo>
                <a:lnTo>
                  <a:pt x="44" y="520"/>
                </a:lnTo>
                <a:lnTo>
                  <a:pt x="42" y="521"/>
                </a:lnTo>
                <a:lnTo>
                  <a:pt x="39" y="523"/>
                </a:lnTo>
                <a:lnTo>
                  <a:pt x="38" y="527"/>
                </a:lnTo>
                <a:lnTo>
                  <a:pt x="38" y="527"/>
                </a:lnTo>
                <a:lnTo>
                  <a:pt x="38" y="536"/>
                </a:lnTo>
                <a:lnTo>
                  <a:pt x="39" y="540"/>
                </a:lnTo>
                <a:lnTo>
                  <a:pt x="41" y="541"/>
                </a:lnTo>
                <a:lnTo>
                  <a:pt x="41" y="541"/>
                </a:lnTo>
                <a:lnTo>
                  <a:pt x="42" y="544"/>
                </a:lnTo>
                <a:lnTo>
                  <a:pt x="42" y="544"/>
                </a:lnTo>
                <a:lnTo>
                  <a:pt x="42" y="553"/>
                </a:lnTo>
                <a:lnTo>
                  <a:pt x="42" y="561"/>
                </a:lnTo>
                <a:lnTo>
                  <a:pt x="41" y="570"/>
                </a:lnTo>
                <a:lnTo>
                  <a:pt x="41" y="570"/>
                </a:lnTo>
                <a:lnTo>
                  <a:pt x="35" y="591"/>
                </a:lnTo>
                <a:lnTo>
                  <a:pt x="34" y="602"/>
                </a:lnTo>
                <a:lnTo>
                  <a:pt x="33" y="611"/>
                </a:lnTo>
                <a:lnTo>
                  <a:pt x="33" y="611"/>
                </a:lnTo>
                <a:lnTo>
                  <a:pt x="34" y="621"/>
                </a:lnTo>
                <a:lnTo>
                  <a:pt x="37" y="633"/>
                </a:lnTo>
                <a:lnTo>
                  <a:pt x="42" y="649"/>
                </a:lnTo>
                <a:lnTo>
                  <a:pt x="42" y="649"/>
                </a:lnTo>
                <a:lnTo>
                  <a:pt x="55" y="659"/>
                </a:lnTo>
                <a:lnTo>
                  <a:pt x="63" y="665"/>
                </a:lnTo>
                <a:lnTo>
                  <a:pt x="66" y="666"/>
                </a:lnTo>
                <a:lnTo>
                  <a:pt x="67" y="666"/>
                </a:lnTo>
                <a:lnTo>
                  <a:pt x="67" y="666"/>
                </a:lnTo>
                <a:lnTo>
                  <a:pt x="68" y="663"/>
                </a:lnTo>
                <a:lnTo>
                  <a:pt x="67" y="661"/>
                </a:lnTo>
                <a:lnTo>
                  <a:pt x="67" y="661"/>
                </a:lnTo>
                <a:lnTo>
                  <a:pt x="71" y="662"/>
                </a:lnTo>
                <a:lnTo>
                  <a:pt x="73" y="663"/>
                </a:lnTo>
                <a:lnTo>
                  <a:pt x="75" y="662"/>
                </a:lnTo>
                <a:lnTo>
                  <a:pt x="75" y="662"/>
                </a:lnTo>
                <a:close/>
                <a:moveTo>
                  <a:pt x="259" y="195"/>
                </a:moveTo>
                <a:lnTo>
                  <a:pt x="254" y="194"/>
                </a:lnTo>
                <a:lnTo>
                  <a:pt x="254" y="194"/>
                </a:lnTo>
                <a:lnTo>
                  <a:pt x="252" y="191"/>
                </a:lnTo>
                <a:lnTo>
                  <a:pt x="250" y="177"/>
                </a:lnTo>
                <a:lnTo>
                  <a:pt x="250" y="177"/>
                </a:lnTo>
                <a:lnTo>
                  <a:pt x="248" y="165"/>
                </a:lnTo>
                <a:lnTo>
                  <a:pt x="244" y="158"/>
                </a:lnTo>
                <a:lnTo>
                  <a:pt x="244" y="158"/>
                </a:lnTo>
                <a:lnTo>
                  <a:pt x="240" y="150"/>
                </a:lnTo>
                <a:lnTo>
                  <a:pt x="238" y="140"/>
                </a:lnTo>
                <a:lnTo>
                  <a:pt x="235" y="129"/>
                </a:lnTo>
                <a:lnTo>
                  <a:pt x="235" y="129"/>
                </a:lnTo>
                <a:lnTo>
                  <a:pt x="258" y="131"/>
                </a:lnTo>
                <a:lnTo>
                  <a:pt x="259" y="1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5D91A62D-64DF-4522-AC69-99584D384FA7}"/>
              </a:ext>
            </a:extLst>
          </p:cNvPr>
          <p:cNvSpPr>
            <a:spLocks noEditPoints="1"/>
          </p:cNvSpPr>
          <p:nvPr/>
        </p:nvSpPr>
        <p:spPr bwMode="auto">
          <a:xfrm>
            <a:off x="8130367" y="777143"/>
            <a:ext cx="887605" cy="1739042"/>
          </a:xfrm>
          <a:custGeom>
            <a:avLst/>
            <a:gdLst>
              <a:gd name="T0" fmla="*/ 287 w 589"/>
              <a:gd name="T1" fmla="*/ 506 h 1154"/>
              <a:gd name="T2" fmla="*/ 267 w 589"/>
              <a:gd name="T3" fmla="*/ 570 h 1154"/>
              <a:gd name="T4" fmla="*/ 284 w 589"/>
              <a:gd name="T5" fmla="*/ 680 h 1154"/>
              <a:gd name="T6" fmla="*/ 314 w 589"/>
              <a:gd name="T7" fmla="*/ 914 h 1154"/>
              <a:gd name="T8" fmla="*/ 331 w 589"/>
              <a:gd name="T9" fmla="*/ 1024 h 1154"/>
              <a:gd name="T10" fmla="*/ 346 w 589"/>
              <a:gd name="T11" fmla="*/ 1084 h 1154"/>
              <a:gd name="T12" fmla="*/ 337 w 589"/>
              <a:gd name="T13" fmla="*/ 1127 h 1154"/>
              <a:gd name="T14" fmla="*/ 373 w 589"/>
              <a:gd name="T15" fmla="*/ 1134 h 1154"/>
              <a:gd name="T16" fmla="*/ 394 w 589"/>
              <a:gd name="T17" fmla="*/ 1095 h 1154"/>
              <a:gd name="T18" fmla="*/ 405 w 589"/>
              <a:gd name="T19" fmla="*/ 1044 h 1154"/>
              <a:gd name="T20" fmla="*/ 401 w 589"/>
              <a:gd name="T21" fmla="*/ 1106 h 1154"/>
              <a:gd name="T22" fmla="*/ 416 w 589"/>
              <a:gd name="T23" fmla="*/ 1141 h 1154"/>
              <a:gd name="T24" fmla="*/ 442 w 589"/>
              <a:gd name="T25" fmla="*/ 1154 h 1154"/>
              <a:gd name="T26" fmla="*/ 456 w 589"/>
              <a:gd name="T27" fmla="*/ 1139 h 1154"/>
              <a:gd name="T28" fmla="*/ 465 w 589"/>
              <a:gd name="T29" fmla="*/ 1055 h 1154"/>
              <a:gd name="T30" fmla="*/ 481 w 589"/>
              <a:gd name="T31" fmla="*/ 909 h 1154"/>
              <a:gd name="T32" fmla="*/ 473 w 589"/>
              <a:gd name="T33" fmla="*/ 793 h 1154"/>
              <a:gd name="T34" fmla="*/ 500 w 589"/>
              <a:gd name="T35" fmla="*/ 775 h 1154"/>
              <a:gd name="T36" fmla="*/ 546 w 589"/>
              <a:gd name="T37" fmla="*/ 776 h 1154"/>
              <a:gd name="T38" fmla="*/ 584 w 589"/>
              <a:gd name="T39" fmla="*/ 736 h 1154"/>
              <a:gd name="T40" fmla="*/ 580 w 589"/>
              <a:gd name="T41" fmla="*/ 663 h 1154"/>
              <a:gd name="T42" fmla="*/ 556 w 589"/>
              <a:gd name="T43" fmla="*/ 623 h 1154"/>
              <a:gd name="T44" fmla="*/ 530 w 589"/>
              <a:gd name="T45" fmla="*/ 606 h 1154"/>
              <a:gd name="T46" fmla="*/ 514 w 589"/>
              <a:gd name="T47" fmla="*/ 482 h 1154"/>
              <a:gd name="T48" fmla="*/ 547 w 589"/>
              <a:gd name="T49" fmla="*/ 480 h 1154"/>
              <a:gd name="T50" fmla="*/ 572 w 589"/>
              <a:gd name="T51" fmla="*/ 460 h 1154"/>
              <a:gd name="T52" fmla="*/ 556 w 589"/>
              <a:gd name="T53" fmla="*/ 442 h 1154"/>
              <a:gd name="T54" fmla="*/ 537 w 589"/>
              <a:gd name="T55" fmla="*/ 388 h 1154"/>
              <a:gd name="T56" fmla="*/ 515 w 589"/>
              <a:gd name="T57" fmla="*/ 350 h 1154"/>
              <a:gd name="T58" fmla="*/ 506 w 589"/>
              <a:gd name="T59" fmla="*/ 322 h 1154"/>
              <a:gd name="T60" fmla="*/ 478 w 589"/>
              <a:gd name="T61" fmla="*/ 299 h 1154"/>
              <a:gd name="T62" fmla="*/ 430 w 589"/>
              <a:gd name="T63" fmla="*/ 261 h 1154"/>
              <a:gd name="T64" fmla="*/ 444 w 589"/>
              <a:gd name="T65" fmla="*/ 240 h 1154"/>
              <a:gd name="T66" fmla="*/ 443 w 589"/>
              <a:gd name="T67" fmla="*/ 203 h 1154"/>
              <a:gd name="T68" fmla="*/ 450 w 589"/>
              <a:gd name="T69" fmla="*/ 193 h 1154"/>
              <a:gd name="T70" fmla="*/ 431 w 589"/>
              <a:gd name="T71" fmla="*/ 151 h 1154"/>
              <a:gd name="T72" fmla="*/ 520 w 589"/>
              <a:gd name="T73" fmla="*/ 111 h 1154"/>
              <a:gd name="T74" fmla="*/ 520 w 589"/>
              <a:gd name="T75" fmla="*/ 39 h 1154"/>
              <a:gd name="T76" fmla="*/ 432 w 589"/>
              <a:gd name="T77" fmla="*/ 9 h 1154"/>
              <a:gd name="T78" fmla="*/ 237 w 589"/>
              <a:gd name="T79" fmla="*/ 7 h 1154"/>
              <a:gd name="T80" fmla="*/ 54 w 589"/>
              <a:gd name="T81" fmla="*/ 77 h 1154"/>
              <a:gd name="T82" fmla="*/ 7 w 589"/>
              <a:gd name="T83" fmla="*/ 136 h 1154"/>
              <a:gd name="T84" fmla="*/ 54 w 589"/>
              <a:gd name="T85" fmla="*/ 163 h 1154"/>
              <a:gd name="T86" fmla="*/ 263 w 589"/>
              <a:gd name="T87" fmla="*/ 158 h 1154"/>
              <a:gd name="T88" fmla="*/ 258 w 589"/>
              <a:gd name="T89" fmla="*/ 341 h 1154"/>
              <a:gd name="T90" fmla="*/ 240 w 589"/>
              <a:gd name="T91" fmla="*/ 382 h 1154"/>
              <a:gd name="T92" fmla="*/ 218 w 589"/>
              <a:gd name="T93" fmla="*/ 421 h 1154"/>
              <a:gd name="T94" fmla="*/ 216 w 589"/>
              <a:gd name="T95" fmla="*/ 454 h 1154"/>
              <a:gd name="T96" fmla="*/ 206 w 589"/>
              <a:gd name="T97" fmla="*/ 469 h 1154"/>
              <a:gd name="T98" fmla="*/ 221 w 589"/>
              <a:gd name="T99" fmla="*/ 482 h 1154"/>
              <a:gd name="T100" fmla="*/ 230 w 589"/>
              <a:gd name="T101" fmla="*/ 504 h 1154"/>
              <a:gd name="T102" fmla="*/ 257 w 589"/>
              <a:gd name="T103" fmla="*/ 506 h 1154"/>
              <a:gd name="T104" fmla="*/ 275 w 589"/>
              <a:gd name="T105" fmla="*/ 483 h 1154"/>
              <a:gd name="T106" fmla="*/ 289 w 589"/>
              <a:gd name="T107" fmla="*/ 465 h 1154"/>
              <a:gd name="T108" fmla="*/ 322 w 589"/>
              <a:gd name="T109" fmla="*/ 146 h 1154"/>
              <a:gd name="T110" fmla="*/ 304 w 589"/>
              <a:gd name="T111" fmla="*/ 196 h 1154"/>
              <a:gd name="T112" fmla="*/ 296 w 589"/>
              <a:gd name="T113" fmla="*/ 225 h 1154"/>
              <a:gd name="T114" fmla="*/ 317 w 589"/>
              <a:gd name="T115" fmla="*/ 250 h 1154"/>
              <a:gd name="T116" fmla="*/ 325 w 589"/>
              <a:gd name="T117" fmla="*/ 257 h 1154"/>
              <a:gd name="T118" fmla="*/ 322 w 589"/>
              <a:gd name="T119" fmla="*/ 264 h 1154"/>
              <a:gd name="T120" fmla="*/ 323 w 589"/>
              <a:gd name="T121" fmla="*/ 275 h 1154"/>
              <a:gd name="T122" fmla="*/ 282 w 589"/>
              <a:gd name="T123" fmla="*/ 311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" h="1154">
                <a:moveTo>
                  <a:pt x="289" y="465"/>
                </a:move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lnTo>
                  <a:pt x="288" y="488"/>
                </a:lnTo>
                <a:lnTo>
                  <a:pt x="287" y="506"/>
                </a:lnTo>
                <a:lnTo>
                  <a:pt x="287" y="506"/>
                </a:lnTo>
                <a:lnTo>
                  <a:pt x="281" y="527"/>
                </a:lnTo>
                <a:lnTo>
                  <a:pt x="276" y="545"/>
                </a:lnTo>
                <a:lnTo>
                  <a:pt x="270" y="562"/>
                </a:lnTo>
                <a:lnTo>
                  <a:pt x="270" y="562"/>
                </a:lnTo>
                <a:lnTo>
                  <a:pt x="267" y="570"/>
                </a:lnTo>
                <a:lnTo>
                  <a:pt x="265" y="583"/>
                </a:lnTo>
                <a:lnTo>
                  <a:pt x="260" y="612"/>
                </a:lnTo>
                <a:lnTo>
                  <a:pt x="255" y="655"/>
                </a:lnTo>
                <a:lnTo>
                  <a:pt x="255" y="655"/>
                </a:lnTo>
                <a:lnTo>
                  <a:pt x="253" y="675"/>
                </a:lnTo>
                <a:lnTo>
                  <a:pt x="284" y="680"/>
                </a:lnTo>
                <a:lnTo>
                  <a:pt x="284" y="680"/>
                </a:lnTo>
                <a:lnTo>
                  <a:pt x="312" y="850"/>
                </a:lnTo>
                <a:lnTo>
                  <a:pt x="312" y="850"/>
                </a:lnTo>
                <a:lnTo>
                  <a:pt x="314" y="869"/>
                </a:lnTo>
                <a:lnTo>
                  <a:pt x="314" y="888"/>
                </a:lnTo>
                <a:lnTo>
                  <a:pt x="314" y="914"/>
                </a:lnTo>
                <a:lnTo>
                  <a:pt x="314" y="914"/>
                </a:lnTo>
                <a:lnTo>
                  <a:pt x="317" y="933"/>
                </a:lnTo>
                <a:lnTo>
                  <a:pt x="323" y="968"/>
                </a:lnTo>
                <a:lnTo>
                  <a:pt x="329" y="1003"/>
                </a:lnTo>
                <a:lnTo>
                  <a:pt x="331" y="1024"/>
                </a:lnTo>
                <a:lnTo>
                  <a:pt x="331" y="1024"/>
                </a:lnTo>
                <a:lnTo>
                  <a:pt x="332" y="1029"/>
                </a:lnTo>
                <a:lnTo>
                  <a:pt x="334" y="1035"/>
                </a:lnTo>
                <a:lnTo>
                  <a:pt x="337" y="1049"/>
                </a:lnTo>
                <a:lnTo>
                  <a:pt x="344" y="1073"/>
                </a:lnTo>
                <a:lnTo>
                  <a:pt x="344" y="1073"/>
                </a:lnTo>
                <a:lnTo>
                  <a:pt x="346" y="1084"/>
                </a:lnTo>
                <a:lnTo>
                  <a:pt x="347" y="1089"/>
                </a:lnTo>
                <a:lnTo>
                  <a:pt x="347" y="1092"/>
                </a:lnTo>
                <a:lnTo>
                  <a:pt x="347" y="1092"/>
                </a:lnTo>
                <a:lnTo>
                  <a:pt x="340" y="1112"/>
                </a:lnTo>
                <a:lnTo>
                  <a:pt x="337" y="1122"/>
                </a:lnTo>
                <a:lnTo>
                  <a:pt x="337" y="1127"/>
                </a:lnTo>
                <a:lnTo>
                  <a:pt x="340" y="1130"/>
                </a:lnTo>
                <a:lnTo>
                  <a:pt x="340" y="1130"/>
                </a:lnTo>
                <a:lnTo>
                  <a:pt x="342" y="1132"/>
                </a:lnTo>
                <a:lnTo>
                  <a:pt x="347" y="1133"/>
                </a:lnTo>
                <a:lnTo>
                  <a:pt x="360" y="1134"/>
                </a:lnTo>
                <a:lnTo>
                  <a:pt x="373" y="1134"/>
                </a:lnTo>
                <a:lnTo>
                  <a:pt x="384" y="1132"/>
                </a:lnTo>
                <a:lnTo>
                  <a:pt x="384" y="1132"/>
                </a:lnTo>
                <a:lnTo>
                  <a:pt x="390" y="1130"/>
                </a:lnTo>
                <a:lnTo>
                  <a:pt x="395" y="1126"/>
                </a:lnTo>
                <a:lnTo>
                  <a:pt x="399" y="1122"/>
                </a:lnTo>
                <a:lnTo>
                  <a:pt x="394" y="1095"/>
                </a:lnTo>
                <a:lnTo>
                  <a:pt x="389" y="927"/>
                </a:lnTo>
                <a:lnTo>
                  <a:pt x="389" y="927"/>
                </a:lnTo>
                <a:lnTo>
                  <a:pt x="396" y="991"/>
                </a:lnTo>
                <a:lnTo>
                  <a:pt x="396" y="991"/>
                </a:lnTo>
                <a:lnTo>
                  <a:pt x="401" y="1024"/>
                </a:lnTo>
                <a:lnTo>
                  <a:pt x="405" y="1044"/>
                </a:lnTo>
                <a:lnTo>
                  <a:pt x="406" y="1059"/>
                </a:lnTo>
                <a:lnTo>
                  <a:pt x="406" y="1059"/>
                </a:lnTo>
                <a:lnTo>
                  <a:pt x="406" y="1071"/>
                </a:lnTo>
                <a:lnTo>
                  <a:pt x="406" y="1080"/>
                </a:lnTo>
                <a:lnTo>
                  <a:pt x="406" y="1080"/>
                </a:lnTo>
                <a:lnTo>
                  <a:pt x="401" y="1106"/>
                </a:lnTo>
                <a:lnTo>
                  <a:pt x="401" y="1106"/>
                </a:lnTo>
                <a:lnTo>
                  <a:pt x="401" y="1110"/>
                </a:lnTo>
                <a:lnTo>
                  <a:pt x="402" y="1116"/>
                </a:lnTo>
                <a:lnTo>
                  <a:pt x="411" y="1132"/>
                </a:lnTo>
                <a:lnTo>
                  <a:pt x="411" y="1132"/>
                </a:lnTo>
                <a:lnTo>
                  <a:pt x="416" y="1141"/>
                </a:lnTo>
                <a:lnTo>
                  <a:pt x="419" y="1147"/>
                </a:lnTo>
                <a:lnTo>
                  <a:pt x="423" y="1150"/>
                </a:lnTo>
                <a:lnTo>
                  <a:pt x="429" y="1153"/>
                </a:lnTo>
                <a:lnTo>
                  <a:pt x="429" y="1153"/>
                </a:lnTo>
                <a:lnTo>
                  <a:pt x="435" y="1154"/>
                </a:lnTo>
                <a:lnTo>
                  <a:pt x="442" y="1154"/>
                </a:lnTo>
                <a:lnTo>
                  <a:pt x="446" y="1154"/>
                </a:lnTo>
                <a:lnTo>
                  <a:pt x="448" y="1153"/>
                </a:lnTo>
                <a:lnTo>
                  <a:pt x="450" y="1150"/>
                </a:lnTo>
                <a:lnTo>
                  <a:pt x="453" y="1147"/>
                </a:lnTo>
                <a:lnTo>
                  <a:pt x="453" y="1147"/>
                </a:lnTo>
                <a:lnTo>
                  <a:pt x="456" y="1139"/>
                </a:lnTo>
                <a:lnTo>
                  <a:pt x="460" y="1131"/>
                </a:lnTo>
                <a:lnTo>
                  <a:pt x="461" y="1122"/>
                </a:lnTo>
                <a:lnTo>
                  <a:pt x="460" y="1115"/>
                </a:lnTo>
                <a:lnTo>
                  <a:pt x="460" y="1115"/>
                </a:lnTo>
                <a:lnTo>
                  <a:pt x="455" y="1097"/>
                </a:lnTo>
                <a:lnTo>
                  <a:pt x="465" y="1055"/>
                </a:lnTo>
                <a:lnTo>
                  <a:pt x="465" y="1055"/>
                </a:lnTo>
                <a:lnTo>
                  <a:pt x="483" y="989"/>
                </a:lnTo>
                <a:lnTo>
                  <a:pt x="483" y="989"/>
                </a:lnTo>
                <a:lnTo>
                  <a:pt x="483" y="978"/>
                </a:lnTo>
                <a:lnTo>
                  <a:pt x="483" y="959"/>
                </a:lnTo>
                <a:lnTo>
                  <a:pt x="481" y="909"/>
                </a:lnTo>
                <a:lnTo>
                  <a:pt x="476" y="861"/>
                </a:lnTo>
                <a:lnTo>
                  <a:pt x="473" y="838"/>
                </a:lnTo>
                <a:lnTo>
                  <a:pt x="473" y="838"/>
                </a:lnTo>
                <a:lnTo>
                  <a:pt x="472" y="832"/>
                </a:lnTo>
                <a:lnTo>
                  <a:pt x="472" y="823"/>
                </a:lnTo>
                <a:lnTo>
                  <a:pt x="473" y="793"/>
                </a:lnTo>
                <a:lnTo>
                  <a:pt x="476" y="752"/>
                </a:lnTo>
                <a:lnTo>
                  <a:pt x="476" y="752"/>
                </a:lnTo>
                <a:lnTo>
                  <a:pt x="478" y="755"/>
                </a:lnTo>
                <a:lnTo>
                  <a:pt x="484" y="763"/>
                </a:lnTo>
                <a:lnTo>
                  <a:pt x="494" y="771"/>
                </a:lnTo>
                <a:lnTo>
                  <a:pt x="500" y="775"/>
                </a:lnTo>
                <a:lnTo>
                  <a:pt x="505" y="776"/>
                </a:lnTo>
                <a:lnTo>
                  <a:pt x="505" y="776"/>
                </a:lnTo>
                <a:lnTo>
                  <a:pt x="517" y="778"/>
                </a:lnTo>
                <a:lnTo>
                  <a:pt x="529" y="778"/>
                </a:lnTo>
                <a:lnTo>
                  <a:pt x="541" y="777"/>
                </a:lnTo>
                <a:lnTo>
                  <a:pt x="546" y="776"/>
                </a:lnTo>
                <a:lnTo>
                  <a:pt x="549" y="773"/>
                </a:lnTo>
                <a:lnTo>
                  <a:pt x="549" y="773"/>
                </a:lnTo>
                <a:lnTo>
                  <a:pt x="560" y="766"/>
                </a:lnTo>
                <a:lnTo>
                  <a:pt x="572" y="753"/>
                </a:lnTo>
                <a:lnTo>
                  <a:pt x="579" y="745"/>
                </a:lnTo>
                <a:lnTo>
                  <a:pt x="584" y="736"/>
                </a:lnTo>
                <a:lnTo>
                  <a:pt x="588" y="728"/>
                </a:lnTo>
                <a:lnTo>
                  <a:pt x="589" y="719"/>
                </a:lnTo>
                <a:lnTo>
                  <a:pt x="589" y="719"/>
                </a:lnTo>
                <a:lnTo>
                  <a:pt x="589" y="701"/>
                </a:lnTo>
                <a:lnTo>
                  <a:pt x="585" y="681"/>
                </a:lnTo>
                <a:lnTo>
                  <a:pt x="580" y="663"/>
                </a:lnTo>
                <a:lnTo>
                  <a:pt x="578" y="655"/>
                </a:lnTo>
                <a:lnTo>
                  <a:pt x="574" y="651"/>
                </a:lnTo>
                <a:lnTo>
                  <a:pt x="574" y="651"/>
                </a:lnTo>
                <a:lnTo>
                  <a:pt x="567" y="640"/>
                </a:lnTo>
                <a:lnTo>
                  <a:pt x="561" y="630"/>
                </a:lnTo>
                <a:lnTo>
                  <a:pt x="556" y="623"/>
                </a:lnTo>
                <a:lnTo>
                  <a:pt x="552" y="618"/>
                </a:lnTo>
                <a:lnTo>
                  <a:pt x="552" y="618"/>
                </a:lnTo>
                <a:lnTo>
                  <a:pt x="539" y="612"/>
                </a:lnTo>
                <a:lnTo>
                  <a:pt x="533" y="609"/>
                </a:lnTo>
                <a:lnTo>
                  <a:pt x="530" y="606"/>
                </a:lnTo>
                <a:lnTo>
                  <a:pt x="530" y="606"/>
                </a:lnTo>
                <a:lnTo>
                  <a:pt x="524" y="593"/>
                </a:lnTo>
                <a:lnTo>
                  <a:pt x="520" y="581"/>
                </a:lnTo>
                <a:lnTo>
                  <a:pt x="520" y="581"/>
                </a:lnTo>
                <a:lnTo>
                  <a:pt x="519" y="571"/>
                </a:lnTo>
                <a:lnTo>
                  <a:pt x="520" y="564"/>
                </a:lnTo>
                <a:lnTo>
                  <a:pt x="514" y="482"/>
                </a:lnTo>
                <a:lnTo>
                  <a:pt x="514" y="482"/>
                </a:lnTo>
                <a:lnTo>
                  <a:pt x="519" y="482"/>
                </a:lnTo>
                <a:lnTo>
                  <a:pt x="529" y="483"/>
                </a:lnTo>
                <a:lnTo>
                  <a:pt x="539" y="483"/>
                </a:lnTo>
                <a:lnTo>
                  <a:pt x="544" y="482"/>
                </a:lnTo>
                <a:lnTo>
                  <a:pt x="547" y="480"/>
                </a:lnTo>
                <a:lnTo>
                  <a:pt x="547" y="480"/>
                </a:lnTo>
                <a:lnTo>
                  <a:pt x="554" y="468"/>
                </a:lnTo>
                <a:lnTo>
                  <a:pt x="556" y="463"/>
                </a:lnTo>
                <a:lnTo>
                  <a:pt x="556" y="463"/>
                </a:lnTo>
                <a:lnTo>
                  <a:pt x="566" y="462"/>
                </a:lnTo>
                <a:lnTo>
                  <a:pt x="572" y="460"/>
                </a:lnTo>
                <a:lnTo>
                  <a:pt x="572" y="459"/>
                </a:lnTo>
                <a:lnTo>
                  <a:pt x="572" y="457"/>
                </a:lnTo>
                <a:lnTo>
                  <a:pt x="572" y="457"/>
                </a:lnTo>
                <a:lnTo>
                  <a:pt x="565" y="452"/>
                </a:lnTo>
                <a:lnTo>
                  <a:pt x="561" y="448"/>
                </a:lnTo>
                <a:lnTo>
                  <a:pt x="556" y="442"/>
                </a:lnTo>
                <a:lnTo>
                  <a:pt x="556" y="442"/>
                </a:lnTo>
                <a:lnTo>
                  <a:pt x="552" y="430"/>
                </a:lnTo>
                <a:lnTo>
                  <a:pt x="544" y="412"/>
                </a:lnTo>
                <a:lnTo>
                  <a:pt x="539" y="397"/>
                </a:lnTo>
                <a:lnTo>
                  <a:pt x="537" y="388"/>
                </a:lnTo>
                <a:lnTo>
                  <a:pt x="537" y="388"/>
                </a:lnTo>
                <a:lnTo>
                  <a:pt x="535" y="382"/>
                </a:lnTo>
                <a:lnTo>
                  <a:pt x="530" y="374"/>
                </a:lnTo>
                <a:lnTo>
                  <a:pt x="523" y="358"/>
                </a:lnTo>
                <a:lnTo>
                  <a:pt x="523" y="358"/>
                </a:lnTo>
                <a:lnTo>
                  <a:pt x="518" y="352"/>
                </a:lnTo>
                <a:lnTo>
                  <a:pt x="515" y="350"/>
                </a:lnTo>
                <a:lnTo>
                  <a:pt x="512" y="349"/>
                </a:lnTo>
                <a:lnTo>
                  <a:pt x="512" y="349"/>
                </a:lnTo>
                <a:lnTo>
                  <a:pt x="511" y="347"/>
                </a:lnTo>
                <a:lnTo>
                  <a:pt x="511" y="344"/>
                </a:lnTo>
                <a:lnTo>
                  <a:pt x="509" y="334"/>
                </a:lnTo>
                <a:lnTo>
                  <a:pt x="506" y="322"/>
                </a:lnTo>
                <a:lnTo>
                  <a:pt x="503" y="316"/>
                </a:lnTo>
                <a:lnTo>
                  <a:pt x="500" y="311"/>
                </a:lnTo>
                <a:lnTo>
                  <a:pt x="500" y="311"/>
                </a:lnTo>
                <a:lnTo>
                  <a:pt x="491" y="304"/>
                </a:lnTo>
                <a:lnTo>
                  <a:pt x="484" y="300"/>
                </a:lnTo>
                <a:lnTo>
                  <a:pt x="478" y="299"/>
                </a:lnTo>
                <a:lnTo>
                  <a:pt x="473" y="299"/>
                </a:lnTo>
                <a:lnTo>
                  <a:pt x="423" y="299"/>
                </a:lnTo>
                <a:lnTo>
                  <a:pt x="423" y="299"/>
                </a:lnTo>
                <a:lnTo>
                  <a:pt x="429" y="276"/>
                </a:lnTo>
                <a:lnTo>
                  <a:pt x="429" y="276"/>
                </a:lnTo>
                <a:lnTo>
                  <a:pt x="430" y="261"/>
                </a:lnTo>
                <a:lnTo>
                  <a:pt x="431" y="250"/>
                </a:lnTo>
                <a:lnTo>
                  <a:pt x="431" y="250"/>
                </a:lnTo>
                <a:lnTo>
                  <a:pt x="432" y="249"/>
                </a:lnTo>
                <a:lnTo>
                  <a:pt x="438" y="247"/>
                </a:lnTo>
                <a:lnTo>
                  <a:pt x="443" y="243"/>
                </a:lnTo>
                <a:lnTo>
                  <a:pt x="444" y="240"/>
                </a:lnTo>
                <a:lnTo>
                  <a:pt x="446" y="238"/>
                </a:lnTo>
                <a:lnTo>
                  <a:pt x="446" y="238"/>
                </a:lnTo>
                <a:lnTo>
                  <a:pt x="446" y="228"/>
                </a:lnTo>
                <a:lnTo>
                  <a:pt x="444" y="216"/>
                </a:lnTo>
                <a:lnTo>
                  <a:pt x="443" y="203"/>
                </a:lnTo>
                <a:lnTo>
                  <a:pt x="443" y="203"/>
                </a:lnTo>
                <a:lnTo>
                  <a:pt x="444" y="203"/>
                </a:lnTo>
                <a:lnTo>
                  <a:pt x="448" y="201"/>
                </a:lnTo>
                <a:lnTo>
                  <a:pt x="450" y="198"/>
                </a:lnTo>
                <a:lnTo>
                  <a:pt x="450" y="196"/>
                </a:lnTo>
                <a:lnTo>
                  <a:pt x="450" y="193"/>
                </a:lnTo>
                <a:lnTo>
                  <a:pt x="450" y="193"/>
                </a:lnTo>
                <a:lnTo>
                  <a:pt x="448" y="186"/>
                </a:lnTo>
                <a:lnTo>
                  <a:pt x="446" y="180"/>
                </a:lnTo>
                <a:lnTo>
                  <a:pt x="441" y="170"/>
                </a:lnTo>
                <a:lnTo>
                  <a:pt x="441" y="170"/>
                </a:lnTo>
                <a:lnTo>
                  <a:pt x="436" y="161"/>
                </a:lnTo>
                <a:lnTo>
                  <a:pt x="431" y="151"/>
                </a:lnTo>
                <a:lnTo>
                  <a:pt x="418" y="136"/>
                </a:lnTo>
                <a:lnTo>
                  <a:pt x="481" y="136"/>
                </a:lnTo>
                <a:lnTo>
                  <a:pt x="481" y="136"/>
                </a:lnTo>
                <a:lnTo>
                  <a:pt x="495" y="126"/>
                </a:lnTo>
                <a:lnTo>
                  <a:pt x="507" y="117"/>
                </a:lnTo>
                <a:lnTo>
                  <a:pt x="520" y="111"/>
                </a:lnTo>
                <a:lnTo>
                  <a:pt x="520" y="111"/>
                </a:lnTo>
                <a:lnTo>
                  <a:pt x="544" y="103"/>
                </a:lnTo>
                <a:lnTo>
                  <a:pt x="556" y="99"/>
                </a:lnTo>
                <a:lnTo>
                  <a:pt x="556" y="99"/>
                </a:lnTo>
                <a:lnTo>
                  <a:pt x="520" y="39"/>
                </a:lnTo>
                <a:lnTo>
                  <a:pt x="520" y="39"/>
                </a:lnTo>
                <a:lnTo>
                  <a:pt x="517" y="38"/>
                </a:lnTo>
                <a:lnTo>
                  <a:pt x="509" y="34"/>
                </a:lnTo>
                <a:lnTo>
                  <a:pt x="489" y="26"/>
                </a:lnTo>
                <a:lnTo>
                  <a:pt x="453" y="13"/>
                </a:lnTo>
                <a:lnTo>
                  <a:pt x="453" y="13"/>
                </a:lnTo>
                <a:lnTo>
                  <a:pt x="432" y="9"/>
                </a:lnTo>
                <a:lnTo>
                  <a:pt x="391" y="6"/>
                </a:lnTo>
                <a:lnTo>
                  <a:pt x="317" y="0"/>
                </a:lnTo>
                <a:lnTo>
                  <a:pt x="317" y="0"/>
                </a:lnTo>
                <a:lnTo>
                  <a:pt x="293" y="1"/>
                </a:lnTo>
                <a:lnTo>
                  <a:pt x="264" y="3"/>
                </a:lnTo>
                <a:lnTo>
                  <a:pt x="237" y="7"/>
                </a:lnTo>
                <a:lnTo>
                  <a:pt x="218" y="10"/>
                </a:lnTo>
                <a:lnTo>
                  <a:pt x="218" y="10"/>
                </a:lnTo>
                <a:lnTo>
                  <a:pt x="206" y="14"/>
                </a:lnTo>
                <a:lnTo>
                  <a:pt x="186" y="21"/>
                </a:lnTo>
                <a:lnTo>
                  <a:pt x="131" y="44"/>
                </a:lnTo>
                <a:lnTo>
                  <a:pt x="54" y="77"/>
                </a:lnTo>
                <a:lnTo>
                  <a:pt x="54" y="77"/>
                </a:lnTo>
                <a:lnTo>
                  <a:pt x="51" y="79"/>
                </a:lnTo>
                <a:lnTo>
                  <a:pt x="45" y="85"/>
                </a:lnTo>
                <a:lnTo>
                  <a:pt x="30" y="104"/>
                </a:lnTo>
                <a:lnTo>
                  <a:pt x="16" y="123"/>
                </a:lnTo>
                <a:lnTo>
                  <a:pt x="7" y="136"/>
                </a:lnTo>
                <a:lnTo>
                  <a:pt x="7" y="136"/>
                </a:lnTo>
                <a:lnTo>
                  <a:pt x="5" y="144"/>
                </a:lnTo>
                <a:lnTo>
                  <a:pt x="3" y="154"/>
                </a:lnTo>
                <a:lnTo>
                  <a:pt x="0" y="166"/>
                </a:lnTo>
                <a:lnTo>
                  <a:pt x="0" y="166"/>
                </a:lnTo>
                <a:lnTo>
                  <a:pt x="54" y="163"/>
                </a:lnTo>
                <a:lnTo>
                  <a:pt x="54" y="163"/>
                </a:lnTo>
                <a:lnTo>
                  <a:pt x="82" y="163"/>
                </a:lnTo>
                <a:lnTo>
                  <a:pt x="118" y="166"/>
                </a:lnTo>
                <a:lnTo>
                  <a:pt x="164" y="168"/>
                </a:lnTo>
                <a:lnTo>
                  <a:pt x="188" y="168"/>
                </a:lnTo>
                <a:lnTo>
                  <a:pt x="263" y="158"/>
                </a:lnTo>
                <a:lnTo>
                  <a:pt x="275" y="316"/>
                </a:lnTo>
                <a:lnTo>
                  <a:pt x="275" y="316"/>
                </a:lnTo>
                <a:lnTo>
                  <a:pt x="269" y="327"/>
                </a:lnTo>
                <a:lnTo>
                  <a:pt x="264" y="335"/>
                </a:lnTo>
                <a:lnTo>
                  <a:pt x="258" y="341"/>
                </a:lnTo>
                <a:lnTo>
                  <a:pt x="258" y="341"/>
                </a:lnTo>
                <a:lnTo>
                  <a:pt x="255" y="344"/>
                </a:lnTo>
                <a:lnTo>
                  <a:pt x="253" y="346"/>
                </a:lnTo>
                <a:lnTo>
                  <a:pt x="248" y="355"/>
                </a:lnTo>
                <a:lnTo>
                  <a:pt x="242" y="371"/>
                </a:lnTo>
                <a:lnTo>
                  <a:pt x="242" y="371"/>
                </a:lnTo>
                <a:lnTo>
                  <a:pt x="240" y="382"/>
                </a:lnTo>
                <a:lnTo>
                  <a:pt x="237" y="397"/>
                </a:lnTo>
                <a:lnTo>
                  <a:pt x="235" y="415"/>
                </a:lnTo>
                <a:lnTo>
                  <a:pt x="235" y="415"/>
                </a:lnTo>
                <a:lnTo>
                  <a:pt x="227" y="417"/>
                </a:lnTo>
                <a:lnTo>
                  <a:pt x="221" y="420"/>
                </a:lnTo>
                <a:lnTo>
                  <a:pt x="218" y="421"/>
                </a:lnTo>
                <a:lnTo>
                  <a:pt x="218" y="423"/>
                </a:lnTo>
                <a:lnTo>
                  <a:pt x="218" y="423"/>
                </a:lnTo>
                <a:lnTo>
                  <a:pt x="221" y="438"/>
                </a:lnTo>
                <a:lnTo>
                  <a:pt x="221" y="438"/>
                </a:lnTo>
                <a:lnTo>
                  <a:pt x="218" y="447"/>
                </a:lnTo>
                <a:lnTo>
                  <a:pt x="216" y="454"/>
                </a:lnTo>
                <a:lnTo>
                  <a:pt x="216" y="454"/>
                </a:lnTo>
                <a:lnTo>
                  <a:pt x="213" y="457"/>
                </a:lnTo>
                <a:lnTo>
                  <a:pt x="210" y="460"/>
                </a:lnTo>
                <a:lnTo>
                  <a:pt x="207" y="464"/>
                </a:lnTo>
                <a:lnTo>
                  <a:pt x="206" y="467"/>
                </a:lnTo>
                <a:lnTo>
                  <a:pt x="206" y="469"/>
                </a:lnTo>
                <a:lnTo>
                  <a:pt x="208" y="473"/>
                </a:lnTo>
                <a:lnTo>
                  <a:pt x="208" y="473"/>
                </a:lnTo>
                <a:lnTo>
                  <a:pt x="212" y="476"/>
                </a:lnTo>
                <a:lnTo>
                  <a:pt x="216" y="479"/>
                </a:lnTo>
                <a:lnTo>
                  <a:pt x="219" y="481"/>
                </a:lnTo>
                <a:lnTo>
                  <a:pt x="221" y="482"/>
                </a:lnTo>
                <a:lnTo>
                  <a:pt x="221" y="482"/>
                </a:lnTo>
                <a:lnTo>
                  <a:pt x="222" y="486"/>
                </a:lnTo>
                <a:lnTo>
                  <a:pt x="223" y="493"/>
                </a:lnTo>
                <a:lnTo>
                  <a:pt x="224" y="498"/>
                </a:lnTo>
                <a:lnTo>
                  <a:pt x="227" y="501"/>
                </a:lnTo>
                <a:lnTo>
                  <a:pt x="230" y="504"/>
                </a:lnTo>
                <a:lnTo>
                  <a:pt x="235" y="506"/>
                </a:lnTo>
                <a:lnTo>
                  <a:pt x="235" y="506"/>
                </a:lnTo>
                <a:lnTo>
                  <a:pt x="241" y="509"/>
                </a:lnTo>
                <a:lnTo>
                  <a:pt x="246" y="509"/>
                </a:lnTo>
                <a:lnTo>
                  <a:pt x="252" y="507"/>
                </a:lnTo>
                <a:lnTo>
                  <a:pt x="257" y="506"/>
                </a:lnTo>
                <a:lnTo>
                  <a:pt x="261" y="504"/>
                </a:lnTo>
                <a:lnTo>
                  <a:pt x="266" y="500"/>
                </a:lnTo>
                <a:lnTo>
                  <a:pt x="270" y="497"/>
                </a:lnTo>
                <a:lnTo>
                  <a:pt x="272" y="492"/>
                </a:lnTo>
                <a:lnTo>
                  <a:pt x="272" y="492"/>
                </a:lnTo>
                <a:lnTo>
                  <a:pt x="275" y="483"/>
                </a:lnTo>
                <a:lnTo>
                  <a:pt x="276" y="477"/>
                </a:lnTo>
                <a:lnTo>
                  <a:pt x="277" y="474"/>
                </a:lnTo>
                <a:lnTo>
                  <a:pt x="277" y="473"/>
                </a:lnTo>
                <a:lnTo>
                  <a:pt x="277" y="473"/>
                </a:lnTo>
                <a:lnTo>
                  <a:pt x="283" y="469"/>
                </a:ln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lnTo>
                  <a:pt x="289" y="465"/>
                </a:lnTo>
                <a:close/>
                <a:moveTo>
                  <a:pt x="275" y="154"/>
                </a:moveTo>
                <a:lnTo>
                  <a:pt x="322" y="146"/>
                </a:lnTo>
                <a:lnTo>
                  <a:pt x="322" y="146"/>
                </a:lnTo>
                <a:lnTo>
                  <a:pt x="312" y="163"/>
                </a:lnTo>
                <a:lnTo>
                  <a:pt x="305" y="176"/>
                </a:lnTo>
                <a:lnTo>
                  <a:pt x="302" y="185"/>
                </a:lnTo>
                <a:lnTo>
                  <a:pt x="302" y="185"/>
                </a:lnTo>
                <a:lnTo>
                  <a:pt x="302" y="190"/>
                </a:lnTo>
                <a:lnTo>
                  <a:pt x="304" y="196"/>
                </a:lnTo>
                <a:lnTo>
                  <a:pt x="305" y="203"/>
                </a:lnTo>
                <a:lnTo>
                  <a:pt x="305" y="203"/>
                </a:lnTo>
                <a:lnTo>
                  <a:pt x="301" y="209"/>
                </a:lnTo>
                <a:lnTo>
                  <a:pt x="298" y="220"/>
                </a:lnTo>
                <a:lnTo>
                  <a:pt x="298" y="220"/>
                </a:lnTo>
                <a:lnTo>
                  <a:pt x="296" y="225"/>
                </a:lnTo>
                <a:lnTo>
                  <a:pt x="296" y="228"/>
                </a:lnTo>
                <a:lnTo>
                  <a:pt x="300" y="235"/>
                </a:lnTo>
                <a:lnTo>
                  <a:pt x="300" y="235"/>
                </a:lnTo>
                <a:lnTo>
                  <a:pt x="304" y="239"/>
                </a:lnTo>
                <a:lnTo>
                  <a:pt x="310" y="244"/>
                </a:lnTo>
                <a:lnTo>
                  <a:pt x="317" y="250"/>
                </a:lnTo>
                <a:lnTo>
                  <a:pt x="317" y="250"/>
                </a:lnTo>
                <a:lnTo>
                  <a:pt x="320" y="251"/>
                </a:lnTo>
                <a:lnTo>
                  <a:pt x="323" y="252"/>
                </a:lnTo>
                <a:lnTo>
                  <a:pt x="324" y="255"/>
                </a:lnTo>
                <a:lnTo>
                  <a:pt x="324" y="255"/>
                </a:lnTo>
                <a:lnTo>
                  <a:pt x="325" y="257"/>
                </a:lnTo>
                <a:lnTo>
                  <a:pt x="326" y="259"/>
                </a:lnTo>
                <a:lnTo>
                  <a:pt x="326" y="261"/>
                </a:lnTo>
                <a:lnTo>
                  <a:pt x="326" y="262"/>
                </a:lnTo>
                <a:lnTo>
                  <a:pt x="325" y="263"/>
                </a:lnTo>
                <a:lnTo>
                  <a:pt x="322" y="264"/>
                </a:lnTo>
                <a:lnTo>
                  <a:pt x="322" y="264"/>
                </a:lnTo>
                <a:lnTo>
                  <a:pt x="312" y="268"/>
                </a:lnTo>
                <a:lnTo>
                  <a:pt x="310" y="269"/>
                </a:lnTo>
                <a:lnTo>
                  <a:pt x="310" y="269"/>
                </a:lnTo>
                <a:lnTo>
                  <a:pt x="324" y="274"/>
                </a:lnTo>
                <a:lnTo>
                  <a:pt x="324" y="274"/>
                </a:lnTo>
                <a:lnTo>
                  <a:pt x="323" y="275"/>
                </a:lnTo>
                <a:lnTo>
                  <a:pt x="323" y="276"/>
                </a:lnTo>
                <a:lnTo>
                  <a:pt x="322" y="280"/>
                </a:lnTo>
                <a:lnTo>
                  <a:pt x="334" y="285"/>
                </a:lnTo>
                <a:lnTo>
                  <a:pt x="342" y="290"/>
                </a:lnTo>
                <a:lnTo>
                  <a:pt x="344" y="302"/>
                </a:lnTo>
                <a:lnTo>
                  <a:pt x="282" y="311"/>
                </a:lnTo>
                <a:lnTo>
                  <a:pt x="270" y="156"/>
                </a:lnTo>
                <a:lnTo>
                  <a:pt x="275" y="1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DC180C0D-E317-442B-86D6-9A98A0277464}"/>
              </a:ext>
            </a:extLst>
          </p:cNvPr>
          <p:cNvSpPr>
            <a:spLocks/>
          </p:cNvSpPr>
          <p:nvPr/>
        </p:nvSpPr>
        <p:spPr bwMode="auto">
          <a:xfrm>
            <a:off x="2638986" y="2716670"/>
            <a:ext cx="886610" cy="1738961"/>
          </a:xfrm>
          <a:custGeom>
            <a:avLst/>
            <a:gdLst>
              <a:gd name="T0" fmla="*/ 35 w 647"/>
              <a:gd name="T1" fmla="*/ 297 h 1269"/>
              <a:gd name="T2" fmla="*/ 50 w 647"/>
              <a:gd name="T3" fmla="*/ 395 h 1269"/>
              <a:gd name="T4" fmla="*/ 30 w 647"/>
              <a:gd name="T5" fmla="*/ 536 h 1269"/>
              <a:gd name="T6" fmla="*/ 14 w 647"/>
              <a:gd name="T7" fmla="*/ 628 h 1269"/>
              <a:gd name="T8" fmla="*/ 86 w 647"/>
              <a:gd name="T9" fmla="*/ 650 h 1269"/>
              <a:gd name="T10" fmla="*/ 114 w 647"/>
              <a:gd name="T11" fmla="*/ 653 h 1269"/>
              <a:gd name="T12" fmla="*/ 141 w 647"/>
              <a:gd name="T13" fmla="*/ 1033 h 1269"/>
              <a:gd name="T14" fmla="*/ 148 w 647"/>
              <a:gd name="T15" fmla="*/ 1026 h 1269"/>
              <a:gd name="T16" fmla="*/ 168 w 647"/>
              <a:gd name="T17" fmla="*/ 1048 h 1269"/>
              <a:gd name="T18" fmla="*/ 184 w 647"/>
              <a:gd name="T19" fmla="*/ 1040 h 1269"/>
              <a:gd name="T20" fmla="*/ 214 w 647"/>
              <a:gd name="T21" fmla="*/ 1081 h 1269"/>
              <a:gd name="T22" fmla="*/ 216 w 647"/>
              <a:gd name="T23" fmla="*/ 1119 h 1269"/>
              <a:gd name="T24" fmla="*/ 211 w 647"/>
              <a:gd name="T25" fmla="*/ 1150 h 1269"/>
              <a:gd name="T26" fmla="*/ 211 w 647"/>
              <a:gd name="T27" fmla="*/ 1183 h 1269"/>
              <a:gd name="T28" fmla="*/ 214 w 647"/>
              <a:gd name="T29" fmla="*/ 1224 h 1269"/>
              <a:gd name="T30" fmla="*/ 264 w 647"/>
              <a:gd name="T31" fmla="*/ 1231 h 1269"/>
              <a:gd name="T32" fmla="*/ 273 w 647"/>
              <a:gd name="T33" fmla="*/ 1215 h 1269"/>
              <a:gd name="T34" fmla="*/ 270 w 647"/>
              <a:gd name="T35" fmla="*/ 1187 h 1269"/>
              <a:gd name="T36" fmla="*/ 265 w 647"/>
              <a:gd name="T37" fmla="*/ 1164 h 1269"/>
              <a:gd name="T38" fmla="*/ 259 w 647"/>
              <a:gd name="T39" fmla="*/ 1123 h 1269"/>
              <a:gd name="T40" fmla="*/ 257 w 647"/>
              <a:gd name="T41" fmla="*/ 1029 h 1269"/>
              <a:gd name="T42" fmla="*/ 298 w 647"/>
              <a:gd name="T43" fmla="*/ 1128 h 1269"/>
              <a:gd name="T44" fmla="*/ 294 w 647"/>
              <a:gd name="T45" fmla="*/ 1168 h 1269"/>
              <a:gd name="T46" fmla="*/ 293 w 647"/>
              <a:gd name="T47" fmla="*/ 1206 h 1269"/>
              <a:gd name="T48" fmla="*/ 310 w 647"/>
              <a:gd name="T49" fmla="*/ 1265 h 1269"/>
              <a:gd name="T50" fmla="*/ 331 w 647"/>
              <a:gd name="T51" fmla="*/ 1268 h 1269"/>
              <a:gd name="T52" fmla="*/ 345 w 647"/>
              <a:gd name="T53" fmla="*/ 1251 h 1269"/>
              <a:gd name="T54" fmla="*/ 363 w 647"/>
              <a:gd name="T55" fmla="*/ 1244 h 1269"/>
              <a:gd name="T56" fmla="*/ 360 w 647"/>
              <a:gd name="T57" fmla="*/ 1230 h 1269"/>
              <a:gd name="T58" fmla="*/ 373 w 647"/>
              <a:gd name="T59" fmla="*/ 1207 h 1269"/>
              <a:gd name="T60" fmla="*/ 355 w 647"/>
              <a:gd name="T61" fmla="*/ 1198 h 1269"/>
              <a:gd name="T62" fmla="*/ 351 w 647"/>
              <a:gd name="T63" fmla="*/ 1186 h 1269"/>
              <a:gd name="T64" fmla="*/ 344 w 647"/>
              <a:gd name="T65" fmla="*/ 1119 h 1269"/>
              <a:gd name="T66" fmla="*/ 359 w 647"/>
              <a:gd name="T67" fmla="*/ 1037 h 1269"/>
              <a:gd name="T68" fmla="*/ 408 w 647"/>
              <a:gd name="T69" fmla="*/ 1035 h 1269"/>
              <a:gd name="T70" fmla="*/ 427 w 647"/>
              <a:gd name="T71" fmla="*/ 1023 h 1269"/>
              <a:gd name="T72" fmla="*/ 447 w 647"/>
              <a:gd name="T73" fmla="*/ 1015 h 1269"/>
              <a:gd name="T74" fmla="*/ 431 w 647"/>
              <a:gd name="T75" fmla="*/ 909 h 1269"/>
              <a:gd name="T76" fmla="*/ 423 w 647"/>
              <a:gd name="T77" fmla="*/ 844 h 1269"/>
              <a:gd name="T78" fmla="*/ 455 w 647"/>
              <a:gd name="T79" fmla="*/ 832 h 1269"/>
              <a:gd name="T80" fmla="*/ 392 w 647"/>
              <a:gd name="T81" fmla="*/ 622 h 1269"/>
              <a:gd name="T82" fmla="*/ 384 w 647"/>
              <a:gd name="T83" fmla="*/ 589 h 1269"/>
              <a:gd name="T84" fmla="*/ 387 w 647"/>
              <a:gd name="T85" fmla="*/ 569 h 1269"/>
              <a:gd name="T86" fmla="*/ 373 w 647"/>
              <a:gd name="T87" fmla="*/ 512 h 1269"/>
              <a:gd name="T88" fmla="*/ 396 w 647"/>
              <a:gd name="T89" fmla="*/ 514 h 1269"/>
              <a:gd name="T90" fmla="*/ 526 w 647"/>
              <a:gd name="T91" fmla="*/ 461 h 1269"/>
              <a:gd name="T92" fmla="*/ 571 w 647"/>
              <a:gd name="T93" fmla="*/ 392 h 1269"/>
              <a:gd name="T94" fmla="*/ 627 w 647"/>
              <a:gd name="T95" fmla="*/ 312 h 1269"/>
              <a:gd name="T96" fmla="*/ 609 w 647"/>
              <a:gd name="T97" fmla="*/ 192 h 1269"/>
              <a:gd name="T98" fmla="*/ 583 w 647"/>
              <a:gd name="T99" fmla="*/ 103 h 1269"/>
              <a:gd name="T100" fmla="*/ 423 w 647"/>
              <a:gd name="T101" fmla="*/ 36 h 1269"/>
              <a:gd name="T102" fmla="*/ 355 w 647"/>
              <a:gd name="T103" fmla="*/ 2 h 1269"/>
              <a:gd name="T104" fmla="*/ 260 w 647"/>
              <a:gd name="T105" fmla="*/ 21 h 1269"/>
              <a:gd name="T106" fmla="*/ 131 w 647"/>
              <a:gd name="T107" fmla="*/ 43 h 1269"/>
              <a:gd name="T108" fmla="*/ 81 w 647"/>
              <a:gd name="T109" fmla="*/ 110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7" h="1269">
                <a:moveTo>
                  <a:pt x="0" y="201"/>
                </a:moveTo>
                <a:lnTo>
                  <a:pt x="0" y="201"/>
                </a:lnTo>
                <a:lnTo>
                  <a:pt x="13" y="235"/>
                </a:lnTo>
                <a:lnTo>
                  <a:pt x="35" y="297"/>
                </a:lnTo>
                <a:lnTo>
                  <a:pt x="35" y="297"/>
                </a:lnTo>
                <a:lnTo>
                  <a:pt x="39" y="312"/>
                </a:lnTo>
                <a:lnTo>
                  <a:pt x="43" y="328"/>
                </a:lnTo>
                <a:lnTo>
                  <a:pt x="48" y="360"/>
                </a:lnTo>
                <a:lnTo>
                  <a:pt x="50" y="385"/>
                </a:lnTo>
                <a:lnTo>
                  <a:pt x="50" y="395"/>
                </a:lnTo>
                <a:lnTo>
                  <a:pt x="59" y="401"/>
                </a:lnTo>
                <a:lnTo>
                  <a:pt x="57" y="451"/>
                </a:lnTo>
                <a:lnTo>
                  <a:pt x="57" y="451"/>
                </a:lnTo>
                <a:lnTo>
                  <a:pt x="48" y="478"/>
                </a:lnTo>
                <a:lnTo>
                  <a:pt x="30" y="536"/>
                </a:lnTo>
                <a:lnTo>
                  <a:pt x="23" y="567"/>
                </a:lnTo>
                <a:lnTo>
                  <a:pt x="15" y="595"/>
                </a:lnTo>
                <a:lnTo>
                  <a:pt x="13" y="617"/>
                </a:lnTo>
                <a:lnTo>
                  <a:pt x="13" y="624"/>
                </a:lnTo>
                <a:lnTo>
                  <a:pt x="14" y="628"/>
                </a:lnTo>
                <a:lnTo>
                  <a:pt x="14" y="628"/>
                </a:lnTo>
                <a:lnTo>
                  <a:pt x="20" y="632"/>
                </a:lnTo>
                <a:lnTo>
                  <a:pt x="31" y="636"/>
                </a:lnTo>
                <a:lnTo>
                  <a:pt x="58" y="643"/>
                </a:lnTo>
                <a:lnTo>
                  <a:pt x="86" y="650"/>
                </a:lnTo>
                <a:lnTo>
                  <a:pt x="102" y="653"/>
                </a:lnTo>
                <a:lnTo>
                  <a:pt x="102" y="653"/>
                </a:lnTo>
                <a:lnTo>
                  <a:pt x="107" y="653"/>
                </a:lnTo>
                <a:lnTo>
                  <a:pt x="111" y="653"/>
                </a:lnTo>
                <a:lnTo>
                  <a:pt x="114" y="653"/>
                </a:lnTo>
                <a:lnTo>
                  <a:pt x="125" y="805"/>
                </a:lnTo>
                <a:lnTo>
                  <a:pt x="150" y="828"/>
                </a:lnTo>
                <a:lnTo>
                  <a:pt x="150" y="911"/>
                </a:lnTo>
                <a:lnTo>
                  <a:pt x="114" y="1014"/>
                </a:lnTo>
                <a:lnTo>
                  <a:pt x="141" y="1033"/>
                </a:lnTo>
                <a:lnTo>
                  <a:pt x="141" y="1033"/>
                </a:lnTo>
                <a:lnTo>
                  <a:pt x="141" y="1030"/>
                </a:lnTo>
                <a:lnTo>
                  <a:pt x="144" y="1028"/>
                </a:lnTo>
                <a:lnTo>
                  <a:pt x="145" y="1026"/>
                </a:lnTo>
                <a:lnTo>
                  <a:pt x="148" y="1026"/>
                </a:lnTo>
                <a:lnTo>
                  <a:pt x="150" y="1028"/>
                </a:lnTo>
                <a:lnTo>
                  <a:pt x="153" y="1030"/>
                </a:lnTo>
                <a:lnTo>
                  <a:pt x="153" y="1030"/>
                </a:lnTo>
                <a:lnTo>
                  <a:pt x="164" y="1044"/>
                </a:lnTo>
                <a:lnTo>
                  <a:pt x="168" y="1048"/>
                </a:lnTo>
                <a:lnTo>
                  <a:pt x="171" y="1049"/>
                </a:lnTo>
                <a:lnTo>
                  <a:pt x="173" y="1048"/>
                </a:lnTo>
                <a:lnTo>
                  <a:pt x="173" y="1048"/>
                </a:lnTo>
                <a:lnTo>
                  <a:pt x="178" y="1045"/>
                </a:lnTo>
                <a:lnTo>
                  <a:pt x="184" y="1040"/>
                </a:lnTo>
                <a:lnTo>
                  <a:pt x="192" y="1033"/>
                </a:lnTo>
                <a:lnTo>
                  <a:pt x="198" y="1029"/>
                </a:lnTo>
                <a:lnTo>
                  <a:pt x="198" y="1029"/>
                </a:lnTo>
                <a:lnTo>
                  <a:pt x="207" y="1058"/>
                </a:lnTo>
                <a:lnTo>
                  <a:pt x="214" y="1081"/>
                </a:lnTo>
                <a:lnTo>
                  <a:pt x="215" y="1090"/>
                </a:lnTo>
                <a:lnTo>
                  <a:pt x="216" y="1095"/>
                </a:lnTo>
                <a:lnTo>
                  <a:pt x="216" y="1095"/>
                </a:lnTo>
                <a:lnTo>
                  <a:pt x="216" y="1119"/>
                </a:lnTo>
                <a:lnTo>
                  <a:pt x="216" y="1119"/>
                </a:lnTo>
                <a:lnTo>
                  <a:pt x="217" y="1129"/>
                </a:lnTo>
                <a:lnTo>
                  <a:pt x="220" y="1134"/>
                </a:lnTo>
                <a:lnTo>
                  <a:pt x="220" y="1134"/>
                </a:lnTo>
                <a:lnTo>
                  <a:pt x="215" y="1143"/>
                </a:lnTo>
                <a:lnTo>
                  <a:pt x="211" y="1150"/>
                </a:lnTo>
                <a:lnTo>
                  <a:pt x="210" y="1155"/>
                </a:lnTo>
                <a:lnTo>
                  <a:pt x="210" y="1155"/>
                </a:lnTo>
                <a:lnTo>
                  <a:pt x="214" y="1179"/>
                </a:lnTo>
                <a:lnTo>
                  <a:pt x="214" y="1179"/>
                </a:lnTo>
                <a:lnTo>
                  <a:pt x="211" y="1183"/>
                </a:lnTo>
                <a:lnTo>
                  <a:pt x="207" y="1190"/>
                </a:lnTo>
                <a:lnTo>
                  <a:pt x="207" y="1190"/>
                </a:lnTo>
                <a:lnTo>
                  <a:pt x="210" y="1216"/>
                </a:lnTo>
                <a:lnTo>
                  <a:pt x="210" y="1216"/>
                </a:lnTo>
                <a:lnTo>
                  <a:pt x="214" y="1224"/>
                </a:lnTo>
                <a:lnTo>
                  <a:pt x="217" y="1230"/>
                </a:lnTo>
                <a:lnTo>
                  <a:pt x="217" y="1230"/>
                </a:lnTo>
                <a:lnTo>
                  <a:pt x="241" y="1231"/>
                </a:lnTo>
                <a:lnTo>
                  <a:pt x="258" y="1231"/>
                </a:lnTo>
                <a:lnTo>
                  <a:pt x="264" y="1231"/>
                </a:lnTo>
                <a:lnTo>
                  <a:pt x="267" y="1230"/>
                </a:lnTo>
                <a:lnTo>
                  <a:pt x="267" y="1230"/>
                </a:lnTo>
                <a:lnTo>
                  <a:pt x="270" y="1225"/>
                </a:lnTo>
                <a:lnTo>
                  <a:pt x="272" y="1220"/>
                </a:lnTo>
                <a:lnTo>
                  <a:pt x="273" y="1215"/>
                </a:lnTo>
                <a:lnTo>
                  <a:pt x="273" y="1215"/>
                </a:lnTo>
                <a:lnTo>
                  <a:pt x="273" y="1198"/>
                </a:lnTo>
                <a:lnTo>
                  <a:pt x="273" y="1191"/>
                </a:lnTo>
                <a:lnTo>
                  <a:pt x="272" y="1188"/>
                </a:lnTo>
                <a:lnTo>
                  <a:pt x="270" y="1187"/>
                </a:lnTo>
                <a:lnTo>
                  <a:pt x="270" y="1187"/>
                </a:lnTo>
                <a:lnTo>
                  <a:pt x="268" y="1186"/>
                </a:lnTo>
                <a:lnTo>
                  <a:pt x="267" y="1183"/>
                </a:lnTo>
                <a:lnTo>
                  <a:pt x="267" y="1183"/>
                </a:lnTo>
                <a:lnTo>
                  <a:pt x="265" y="1164"/>
                </a:lnTo>
                <a:lnTo>
                  <a:pt x="264" y="1143"/>
                </a:lnTo>
                <a:lnTo>
                  <a:pt x="264" y="1143"/>
                </a:lnTo>
                <a:lnTo>
                  <a:pt x="262" y="1130"/>
                </a:lnTo>
                <a:lnTo>
                  <a:pt x="259" y="1123"/>
                </a:lnTo>
                <a:lnTo>
                  <a:pt x="259" y="1123"/>
                </a:lnTo>
                <a:lnTo>
                  <a:pt x="258" y="1096"/>
                </a:lnTo>
                <a:lnTo>
                  <a:pt x="257" y="1061"/>
                </a:lnTo>
                <a:lnTo>
                  <a:pt x="257" y="1061"/>
                </a:lnTo>
                <a:lnTo>
                  <a:pt x="257" y="1039"/>
                </a:lnTo>
                <a:lnTo>
                  <a:pt x="257" y="1029"/>
                </a:lnTo>
                <a:lnTo>
                  <a:pt x="294" y="1035"/>
                </a:lnTo>
                <a:lnTo>
                  <a:pt x="294" y="1035"/>
                </a:lnTo>
                <a:lnTo>
                  <a:pt x="297" y="1080"/>
                </a:lnTo>
                <a:lnTo>
                  <a:pt x="298" y="1114"/>
                </a:lnTo>
                <a:lnTo>
                  <a:pt x="298" y="1128"/>
                </a:lnTo>
                <a:lnTo>
                  <a:pt x="298" y="1136"/>
                </a:lnTo>
                <a:lnTo>
                  <a:pt x="298" y="1136"/>
                </a:lnTo>
                <a:lnTo>
                  <a:pt x="294" y="1158"/>
                </a:lnTo>
                <a:lnTo>
                  <a:pt x="294" y="1168"/>
                </a:lnTo>
                <a:lnTo>
                  <a:pt x="294" y="1168"/>
                </a:lnTo>
                <a:lnTo>
                  <a:pt x="293" y="1172"/>
                </a:lnTo>
                <a:lnTo>
                  <a:pt x="291" y="1186"/>
                </a:lnTo>
                <a:lnTo>
                  <a:pt x="291" y="1186"/>
                </a:lnTo>
                <a:lnTo>
                  <a:pt x="291" y="1196"/>
                </a:lnTo>
                <a:lnTo>
                  <a:pt x="293" y="1206"/>
                </a:lnTo>
                <a:lnTo>
                  <a:pt x="296" y="1219"/>
                </a:lnTo>
                <a:lnTo>
                  <a:pt x="296" y="1219"/>
                </a:lnTo>
                <a:lnTo>
                  <a:pt x="302" y="1241"/>
                </a:lnTo>
                <a:lnTo>
                  <a:pt x="306" y="1257"/>
                </a:lnTo>
                <a:lnTo>
                  <a:pt x="310" y="1265"/>
                </a:lnTo>
                <a:lnTo>
                  <a:pt x="310" y="1265"/>
                </a:lnTo>
                <a:lnTo>
                  <a:pt x="315" y="1268"/>
                </a:lnTo>
                <a:lnTo>
                  <a:pt x="321" y="1269"/>
                </a:lnTo>
                <a:lnTo>
                  <a:pt x="329" y="1269"/>
                </a:lnTo>
                <a:lnTo>
                  <a:pt x="331" y="1268"/>
                </a:lnTo>
                <a:lnTo>
                  <a:pt x="334" y="1265"/>
                </a:lnTo>
                <a:lnTo>
                  <a:pt x="334" y="1265"/>
                </a:lnTo>
                <a:lnTo>
                  <a:pt x="337" y="1258"/>
                </a:lnTo>
                <a:lnTo>
                  <a:pt x="340" y="1255"/>
                </a:lnTo>
                <a:lnTo>
                  <a:pt x="345" y="1251"/>
                </a:lnTo>
                <a:lnTo>
                  <a:pt x="345" y="1251"/>
                </a:lnTo>
                <a:lnTo>
                  <a:pt x="358" y="1248"/>
                </a:lnTo>
                <a:lnTo>
                  <a:pt x="361" y="1245"/>
                </a:lnTo>
                <a:lnTo>
                  <a:pt x="363" y="1245"/>
                </a:lnTo>
                <a:lnTo>
                  <a:pt x="363" y="1244"/>
                </a:lnTo>
                <a:lnTo>
                  <a:pt x="363" y="1244"/>
                </a:lnTo>
                <a:lnTo>
                  <a:pt x="361" y="1241"/>
                </a:lnTo>
                <a:lnTo>
                  <a:pt x="361" y="1236"/>
                </a:lnTo>
                <a:lnTo>
                  <a:pt x="360" y="1230"/>
                </a:lnTo>
                <a:lnTo>
                  <a:pt x="360" y="1230"/>
                </a:lnTo>
                <a:lnTo>
                  <a:pt x="365" y="1226"/>
                </a:lnTo>
                <a:lnTo>
                  <a:pt x="369" y="1222"/>
                </a:lnTo>
                <a:lnTo>
                  <a:pt x="370" y="1216"/>
                </a:lnTo>
                <a:lnTo>
                  <a:pt x="370" y="1216"/>
                </a:lnTo>
                <a:lnTo>
                  <a:pt x="373" y="1207"/>
                </a:lnTo>
                <a:lnTo>
                  <a:pt x="372" y="1205"/>
                </a:lnTo>
                <a:lnTo>
                  <a:pt x="369" y="1203"/>
                </a:lnTo>
                <a:lnTo>
                  <a:pt x="369" y="1203"/>
                </a:lnTo>
                <a:lnTo>
                  <a:pt x="359" y="1200"/>
                </a:lnTo>
                <a:lnTo>
                  <a:pt x="355" y="1198"/>
                </a:lnTo>
                <a:lnTo>
                  <a:pt x="355" y="1198"/>
                </a:lnTo>
                <a:lnTo>
                  <a:pt x="354" y="1195"/>
                </a:lnTo>
                <a:lnTo>
                  <a:pt x="354" y="1190"/>
                </a:lnTo>
                <a:lnTo>
                  <a:pt x="351" y="1186"/>
                </a:lnTo>
                <a:lnTo>
                  <a:pt x="351" y="1186"/>
                </a:lnTo>
                <a:lnTo>
                  <a:pt x="344" y="1178"/>
                </a:lnTo>
                <a:lnTo>
                  <a:pt x="339" y="1176"/>
                </a:lnTo>
                <a:lnTo>
                  <a:pt x="339" y="1176"/>
                </a:lnTo>
                <a:lnTo>
                  <a:pt x="341" y="1145"/>
                </a:lnTo>
                <a:lnTo>
                  <a:pt x="344" y="1119"/>
                </a:lnTo>
                <a:lnTo>
                  <a:pt x="348" y="1093"/>
                </a:lnTo>
                <a:lnTo>
                  <a:pt x="348" y="1093"/>
                </a:lnTo>
                <a:lnTo>
                  <a:pt x="355" y="1054"/>
                </a:lnTo>
                <a:lnTo>
                  <a:pt x="359" y="1037"/>
                </a:lnTo>
                <a:lnTo>
                  <a:pt x="359" y="1037"/>
                </a:lnTo>
                <a:lnTo>
                  <a:pt x="384" y="1037"/>
                </a:lnTo>
                <a:lnTo>
                  <a:pt x="401" y="1037"/>
                </a:lnTo>
                <a:lnTo>
                  <a:pt x="406" y="1035"/>
                </a:lnTo>
                <a:lnTo>
                  <a:pt x="408" y="1035"/>
                </a:lnTo>
                <a:lnTo>
                  <a:pt x="408" y="1035"/>
                </a:lnTo>
                <a:lnTo>
                  <a:pt x="406" y="1023"/>
                </a:lnTo>
                <a:lnTo>
                  <a:pt x="404" y="1011"/>
                </a:lnTo>
                <a:lnTo>
                  <a:pt x="413" y="1029"/>
                </a:lnTo>
                <a:lnTo>
                  <a:pt x="427" y="1023"/>
                </a:lnTo>
                <a:lnTo>
                  <a:pt x="427" y="1023"/>
                </a:lnTo>
                <a:lnTo>
                  <a:pt x="433" y="1021"/>
                </a:lnTo>
                <a:lnTo>
                  <a:pt x="440" y="1021"/>
                </a:lnTo>
                <a:lnTo>
                  <a:pt x="445" y="1019"/>
                </a:lnTo>
                <a:lnTo>
                  <a:pt x="446" y="1018"/>
                </a:lnTo>
                <a:lnTo>
                  <a:pt x="447" y="1015"/>
                </a:lnTo>
                <a:lnTo>
                  <a:pt x="447" y="1015"/>
                </a:lnTo>
                <a:lnTo>
                  <a:pt x="447" y="1009"/>
                </a:lnTo>
                <a:lnTo>
                  <a:pt x="446" y="999"/>
                </a:lnTo>
                <a:lnTo>
                  <a:pt x="441" y="968"/>
                </a:lnTo>
                <a:lnTo>
                  <a:pt x="431" y="909"/>
                </a:lnTo>
                <a:lnTo>
                  <a:pt x="431" y="909"/>
                </a:lnTo>
                <a:lnTo>
                  <a:pt x="428" y="890"/>
                </a:lnTo>
                <a:lnTo>
                  <a:pt x="426" y="868"/>
                </a:lnTo>
                <a:lnTo>
                  <a:pt x="425" y="852"/>
                </a:lnTo>
                <a:lnTo>
                  <a:pt x="423" y="844"/>
                </a:lnTo>
                <a:lnTo>
                  <a:pt x="423" y="844"/>
                </a:lnTo>
                <a:lnTo>
                  <a:pt x="439" y="839"/>
                </a:lnTo>
                <a:lnTo>
                  <a:pt x="450" y="834"/>
                </a:lnTo>
                <a:lnTo>
                  <a:pt x="454" y="833"/>
                </a:lnTo>
                <a:lnTo>
                  <a:pt x="455" y="832"/>
                </a:lnTo>
                <a:lnTo>
                  <a:pt x="455" y="832"/>
                </a:lnTo>
                <a:lnTo>
                  <a:pt x="426" y="729"/>
                </a:lnTo>
                <a:lnTo>
                  <a:pt x="404" y="658"/>
                </a:lnTo>
                <a:lnTo>
                  <a:pt x="397" y="634"/>
                </a:lnTo>
                <a:lnTo>
                  <a:pt x="392" y="622"/>
                </a:lnTo>
                <a:lnTo>
                  <a:pt x="392" y="622"/>
                </a:lnTo>
                <a:lnTo>
                  <a:pt x="388" y="612"/>
                </a:lnTo>
                <a:lnTo>
                  <a:pt x="385" y="600"/>
                </a:lnTo>
                <a:lnTo>
                  <a:pt x="384" y="589"/>
                </a:lnTo>
                <a:lnTo>
                  <a:pt x="384" y="589"/>
                </a:lnTo>
                <a:lnTo>
                  <a:pt x="385" y="586"/>
                </a:lnTo>
                <a:lnTo>
                  <a:pt x="388" y="583"/>
                </a:lnTo>
                <a:lnTo>
                  <a:pt x="389" y="576"/>
                </a:lnTo>
                <a:lnTo>
                  <a:pt x="388" y="572"/>
                </a:lnTo>
                <a:lnTo>
                  <a:pt x="387" y="569"/>
                </a:lnTo>
                <a:lnTo>
                  <a:pt x="387" y="569"/>
                </a:lnTo>
                <a:lnTo>
                  <a:pt x="380" y="562"/>
                </a:lnTo>
                <a:lnTo>
                  <a:pt x="375" y="559"/>
                </a:lnTo>
                <a:lnTo>
                  <a:pt x="369" y="555"/>
                </a:lnTo>
                <a:lnTo>
                  <a:pt x="373" y="512"/>
                </a:lnTo>
                <a:lnTo>
                  <a:pt x="373" y="512"/>
                </a:lnTo>
                <a:lnTo>
                  <a:pt x="382" y="514"/>
                </a:lnTo>
                <a:lnTo>
                  <a:pt x="389" y="514"/>
                </a:lnTo>
                <a:lnTo>
                  <a:pt x="396" y="514"/>
                </a:lnTo>
                <a:lnTo>
                  <a:pt x="396" y="514"/>
                </a:lnTo>
                <a:lnTo>
                  <a:pt x="399" y="512"/>
                </a:lnTo>
                <a:lnTo>
                  <a:pt x="403" y="507"/>
                </a:lnTo>
                <a:lnTo>
                  <a:pt x="413" y="492"/>
                </a:lnTo>
                <a:lnTo>
                  <a:pt x="423" y="471"/>
                </a:lnTo>
                <a:lnTo>
                  <a:pt x="526" y="461"/>
                </a:lnTo>
                <a:lnTo>
                  <a:pt x="531" y="468"/>
                </a:lnTo>
                <a:lnTo>
                  <a:pt x="530" y="451"/>
                </a:lnTo>
                <a:lnTo>
                  <a:pt x="530" y="451"/>
                </a:lnTo>
                <a:lnTo>
                  <a:pt x="551" y="421"/>
                </a:lnTo>
                <a:lnTo>
                  <a:pt x="571" y="392"/>
                </a:lnTo>
                <a:lnTo>
                  <a:pt x="590" y="361"/>
                </a:lnTo>
                <a:lnTo>
                  <a:pt x="590" y="361"/>
                </a:lnTo>
                <a:lnTo>
                  <a:pt x="599" y="347"/>
                </a:lnTo>
                <a:lnTo>
                  <a:pt x="609" y="335"/>
                </a:lnTo>
                <a:lnTo>
                  <a:pt x="627" y="312"/>
                </a:lnTo>
                <a:lnTo>
                  <a:pt x="642" y="297"/>
                </a:lnTo>
                <a:lnTo>
                  <a:pt x="647" y="292"/>
                </a:lnTo>
                <a:lnTo>
                  <a:pt x="647" y="292"/>
                </a:lnTo>
                <a:lnTo>
                  <a:pt x="626" y="235"/>
                </a:lnTo>
                <a:lnTo>
                  <a:pt x="609" y="192"/>
                </a:lnTo>
                <a:lnTo>
                  <a:pt x="598" y="162"/>
                </a:lnTo>
                <a:lnTo>
                  <a:pt x="598" y="162"/>
                </a:lnTo>
                <a:lnTo>
                  <a:pt x="588" y="124"/>
                </a:lnTo>
                <a:lnTo>
                  <a:pt x="583" y="103"/>
                </a:lnTo>
                <a:lnTo>
                  <a:pt x="583" y="103"/>
                </a:lnTo>
                <a:lnTo>
                  <a:pt x="535" y="83"/>
                </a:lnTo>
                <a:lnTo>
                  <a:pt x="455" y="50"/>
                </a:lnTo>
                <a:lnTo>
                  <a:pt x="455" y="50"/>
                </a:lnTo>
                <a:lnTo>
                  <a:pt x="439" y="44"/>
                </a:lnTo>
                <a:lnTo>
                  <a:pt x="423" y="36"/>
                </a:lnTo>
                <a:lnTo>
                  <a:pt x="394" y="19"/>
                </a:lnTo>
                <a:lnTo>
                  <a:pt x="373" y="5"/>
                </a:lnTo>
                <a:lnTo>
                  <a:pt x="365" y="0"/>
                </a:lnTo>
                <a:lnTo>
                  <a:pt x="365" y="0"/>
                </a:lnTo>
                <a:lnTo>
                  <a:pt x="355" y="2"/>
                </a:lnTo>
                <a:lnTo>
                  <a:pt x="331" y="10"/>
                </a:lnTo>
                <a:lnTo>
                  <a:pt x="298" y="17"/>
                </a:lnTo>
                <a:lnTo>
                  <a:pt x="279" y="20"/>
                </a:lnTo>
                <a:lnTo>
                  <a:pt x="260" y="21"/>
                </a:lnTo>
                <a:lnTo>
                  <a:pt x="260" y="21"/>
                </a:lnTo>
                <a:lnTo>
                  <a:pt x="220" y="25"/>
                </a:lnTo>
                <a:lnTo>
                  <a:pt x="179" y="29"/>
                </a:lnTo>
                <a:lnTo>
                  <a:pt x="135" y="35"/>
                </a:lnTo>
                <a:lnTo>
                  <a:pt x="135" y="35"/>
                </a:lnTo>
                <a:lnTo>
                  <a:pt x="131" y="43"/>
                </a:lnTo>
                <a:lnTo>
                  <a:pt x="119" y="60"/>
                </a:lnTo>
                <a:lnTo>
                  <a:pt x="101" y="84"/>
                </a:lnTo>
                <a:lnTo>
                  <a:pt x="91" y="97"/>
                </a:lnTo>
                <a:lnTo>
                  <a:pt x="81" y="110"/>
                </a:lnTo>
                <a:lnTo>
                  <a:pt x="81" y="110"/>
                </a:lnTo>
                <a:lnTo>
                  <a:pt x="56" y="136"/>
                </a:lnTo>
                <a:lnTo>
                  <a:pt x="29" y="167"/>
                </a:lnTo>
                <a:lnTo>
                  <a:pt x="0" y="201"/>
                </a:lnTo>
                <a:lnTo>
                  <a:pt x="0" y="2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49ADAB8-8840-4D04-AEDB-6CE6DEC4F96A}"/>
              </a:ext>
            </a:extLst>
          </p:cNvPr>
          <p:cNvSpPr>
            <a:spLocks/>
          </p:cNvSpPr>
          <p:nvPr/>
        </p:nvSpPr>
        <p:spPr bwMode="auto">
          <a:xfrm>
            <a:off x="857545" y="2717757"/>
            <a:ext cx="809871" cy="1745812"/>
          </a:xfrm>
          <a:custGeom>
            <a:avLst/>
            <a:gdLst>
              <a:gd name="T0" fmla="*/ 7 w 591"/>
              <a:gd name="T1" fmla="*/ 155 h 1274"/>
              <a:gd name="T2" fmla="*/ 12 w 591"/>
              <a:gd name="T3" fmla="*/ 241 h 1274"/>
              <a:gd name="T4" fmla="*/ 45 w 591"/>
              <a:gd name="T5" fmla="*/ 341 h 1274"/>
              <a:gd name="T6" fmla="*/ 36 w 591"/>
              <a:gd name="T7" fmla="*/ 369 h 1274"/>
              <a:gd name="T8" fmla="*/ 40 w 591"/>
              <a:gd name="T9" fmla="*/ 407 h 1274"/>
              <a:gd name="T10" fmla="*/ 40 w 591"/>
              <a:gd name="T11" fmla="*/ 481 h 1274"/>
              <a:gd name="T12" fmla="*/ 56 w 591"/>
              <a:gd name="T13" fmla="*/ 494 h 1274"/>
              <a:gd name="T14" fmla="*/ 80 w 591"/>
              <a:gd name="T15" fmla="*/ 489 h 1274"/>
              <a:gd name="T16" fmla="*/ 68 w 591"/>
              <a:gd name="T17" fmla="*/ 724 h 1274"/>
              <a:gd name="T18" fmla="*/ 65 w 591"/>
              <a:gd name="T19" fmla="*/ 910 h 1274"/>
              <a:gd name="T20" fmla="*/ 65 w 591"/>
              <a:gd name="T21" fmla="*/ 1035 h 1274"/>
              <a:gd name="T22" fmla="*/ 83 w 591"/>
              <a:gd name="T23" fmla="*/ 1159 h 1274"/>
              <a:gd name="T24" fmla="*/ 101 w 591"/>
              <a:gd name="T25" fmla="*/ 1162 h 1274"/>
              <a:gd name="T26" fmla="*/ 144 w 591"/>
              <a:gd name="T27" fmla="*/ 1140 h 1274"/>
              <a:gd name="T28" fmla="*/ 163 w 591"/>
              <a:gd name="T29" fmla="*/ 1190 h 1274"/>
              <a:gd name="T30" fmla="*/ 151 w 591"/>
              <a:gd name="T31" fmla="*/ 1267 h 1274"/>
              <a:gd name="T32" fmla="*/ 165 w 591"/>
              <a:gd name="T33" fmla="*/ 1274 h 1274"/>
              <a:gd name="T34" fmla="*/ 218 w 591"/>
              <a:gd name="T35" fmla="*/ 1263 h 1274"/>
              <a:gd name="T36" fmla="*/ 230 w 591"/>
              <a:gd name="T37" fmla="*/ 1244 h 1274"/>
              <a:gd name="T38" fmla="*/ 198 w 591"/>
              <a:gd name="T39" fmla="*/ 1195 h 1274"/>
              <a:gd name="T40" fmla="*/ 198 w 591"/>
              <a:gd name="T41" fmla="*/ 1131 h 1274"/>
              <a:gd name="T42" fmla="*/ 249 w 591"/>
              <a:gd name="T43" fmla="*/ 1126 h 1274"/>
              <a:gd name="T44" fmla="*/ 241 w 591"/>
              <a:gd name="T45" fmla="*/ 948 h 1274"/>
              <a:gd name="T46" fmla="*/ 271 w 591"/>
              <a:gd name="T47" fmla="*/ 1073 h 1274"/>
              <a:gd name="T48" fmla="*/ 293 w 591"/>
              <a:gd name="T49" fmla="*/ 1095 h 1274"/>
              <a:gd name="T50" fmla="*/ 289 w 591"/>
              <a:gd name="T51" fmla="*/ 1190 h 1274"/>
              <a:gd name="T52" fmla="*/ 298 w 591"/>
              <a:gd name="T53" fmla="*/ 1217 h 1274"/>
              <a:gd name="T54" fmla="*/ 332 w 591"/>
              <a:gd name="T55" fmla="*/ 1216 h 1274"/>
              <a:gd name="T56" fmla="*/ 348 w 591"/>
              <a:gd name="T57" fmla="*/ 1203 h 1274"/>
              <a:gd name="T58" fmla="*/ 340 w 591"/>
              <a:gd name="T59" fmla="*/ 1135 h 1274"/>
              <a:gd name="T60" fmla="*/ 340 w 591"/>
              <a:gd name="T61" fmla="*/ 1096 h 1274"/>
              <a:gd name="T62" fmla="*/ 381 w 591"/>
              <a:gd name="T63" fmla="*/ 1064 h 1274"/>
              <a:gd name="T64" fmla="*/ 388 w 591"/>
              <a:gd name="T65" fmla="*/ 1026 h 1274"/>
              <a:gd name="T66" fmla="*/ 361 w 591"/>
              <a:gd name="T67" fmla="*/ 875 h 1274"/>
              <a:gd name="T68" fmla="*/ 359 w 591"/>
              <a:gd name="T69" fmla="*/ 824 h 1274"/>
              <a:gd name="T70" fmla="*/ 365 w 591"/>
              <a:gd name="T71" fmla="*/ 806 h 1274"/>
              <a:gd name="T72" fmla="*/ 410 w 591"/>
              <a:gd name="T73" fmla="*/ 805 h 1274"/>
              <a:gd name="T74" fmla="*/ 443 w 591"/>
              <a:gd name="T75" fmla="*/ 780 h 1274"/>
              <a:gd name="T76" fmla="*/ 469 w 591"/>
              <a:gd name="T77" fmla="*/ 767 h 1274"/>
              <a:gd name="T78" fmla="*/ 474 w 591"/>
              <a:gd name="T79" fmla="*/ 705 h 1274"/>
              <a:gd name="T80" fmla="*/ 462 w 591"/>
              <a:gd name="T81" fmla="*/ 658 h 1274"/>
              <a:gd name="T82" fmla="*/ 428 w 591"/>
              <a:gd name="T83" fmla="*/ 624 h 1274"/>
              <a:gd name="T84" fmla="*/ 402 w 591"/>
              <a:gd name="T85" fmla="*/ 584 h 1274"/>
              <a:gd name="T86" fmla="*/ 428 w 591"/>
              <a:gd name="T87" fmla="*/ 583 h 1274"/>
              <a:gd name="T88" fmla="*/ 422 w 591"/>
              <a:gd name="T89" fmla="*/ 559 h 1274"/>
              <a:gd name="T90" fmla="*/ 398 w 591"/>
              <a:gd name="T91" fmla="*/ 505 h 1274"/>
              <a:gd name="T92" fmla="*/ 396 w 591"/>
              <a:gd name="T93" fmla="*/ 470 h 1274"/>
              <a:gd name="T94" fmla="*/ 410 w 591"/>
              <a:gd name="T95" fmla="*/ 430 h 1274"/>
              <a:gd name="T96" fmla="*/ 451 w 591"/>
              <a:gd name="T97" fmla="*/ 366 h 1274"/>
              <a:gd name="T98" fmla="*/ 591 w 591"/>
              <a:gd name="T99" fmla="*/ 244 h 1274"/>
              <a:gd name="T100" fmla="*/ 428 w 591"/>
              <a:gd name="T101" fmla="*/ 31 h 1274"/>
              <a:gd name="T102" fmla="*/ 318 w 591"/>
              <a:gd name="T103" fmla="*/ 5 h 1274"/>
              <a:gd name="T104" fmla="*/ 198 w 591"/>
              <a:gd name="T105" fmla="*/ 17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1" h="1274">
                <a:moveTo>
                  <a:pt x="171" y="17"/>
                </a:moveTo>
                <a:lnTo>
                  <a:pt x="171" y="17"/>
                </a:lnTo>
                <a:lnTo>
                  <a:pt x="87" y="88"/>
                </a:lnTo>
                <a:lnTo>
                  <a:pt x="27" y="138"/>
                </a:lnTo>
                <a:lnTo>
                  <a:pt x="7" y="155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3" y="189"/>
                </a:lnTo>
                <a:lnTo>
                  <a:pt x="12" y="241"/>
                </a:lnTo>
                <a:lnTo>
                  <a:pt x="27" y="317"/>
                </a:lnTo>
                <a:lnTo>
                  <a:pt x="54" y="335"/>
                </a:lnTo>
                <a:lnTo>
                  <a:pt x="54" y="335"/>
                </a:lnTo>
                <a:lnTo>
                  <a:pt x="51" y="336"/>
                </a:lnTo>
                <a:lnTo>
                  <a:pt x="45" y="341"/>
                </a:lnTo>
                <a:lnTo>
                  <a:pt x="39" y="349"/>
                </a:lnTo>
                <a:lnTo>
                  <a:pt x="37" y="352"/>
                </a:lnTo>
                <a:lnTo>
                  <a:pt x="36" y="358"/>
                </a:lnTo>
                <a:lnTo>
                  <a:pt x="36" y="358"/>
                </a:lnTo>
                <a:lnTo>
                  <a:pt x="36" y="369"/>
                </a:lnTo>
                <a:lnTo>
                  <a:pt x="39" y="384"/>
                </a:lnTo>
                <a:lnTo>
                  <a:pt x="41" y="398"/>
                </a:lnTo>
                <a:lnTo>
                  <a:pt x="41" y="403"/>
                </a:lnTo>
                <a:lnTo>
                  <a:pt x="40" y="407"/>
                </a:lnTo>
                <a:lnTo>
                  <a:pt x="40" y="407"/>
                </a:lnTo>
                <a:lnTo>
                  <a:pt x="37" y="421"/>
                </a:lnTo>
                <a:lnTo>
                  <a:pt x="36" y="446"/>
                </a:lnTo>
                <a:lnTo>
                  <a:pt x="36" y="460"/>
                </a:lnTo>
                <a:lnTo>
                  <a:pt x="37" y="471"/>
                </a:lnTo>
                <a:lnTo>
                  <a:pt x="40" y="481"/>
                </a:lnTo>
                <a:lnTo>
                  <a:pt x="43" y="485"/>
                </a:lnTo>
                <a:lnTo>
                  <a:pt x="45" y="489"/>
                </a:lnTo>
                <a:lnTo>
                  <a:pt x="45" y="489"/>
                </a:lnTo>
                <a:lnTo>
                  <a:pt x="50" y="492"/>
                </a:lnTo>
                <a:lnTo>
                  <a:pt x="56" y="494"/>
                </a:lnTo>
                <a:lnTo>
                  <a:pt x="63" y="494"/>
                </a:lnTo>
                <a:lnTo>
                  <a:pt x="68" y="493"/>
                </a:lnTo>
                <a:lnTo>
                  <a:pt x="78" y="490"/>
                </a:lnTo>
                <a:lnTo>
                  <a:pt x="80" y="489"/>
                </a:lnTo>
                <a:lnTo>
                  <a:pt x="80" y="489"/>
                </a:lnTo>
                <a:lnTo>
                  <a:pt x="73" y="604"/>
                </a:lnTo>
                <a:lnTo>
                  <a:pt x="69" y="684"/>
                </a:lnTo>
                <a:lnTo>
                  <a:pt x="68" y="712"/>
                </a:lnTo>
                <a:lnTo>
                  <a:pt x="68" y="724"/>
                </a:lnTo>
                <a:lnTo>
                  <a:pt x="68" y="724"/>
                </a:lnTo>
                <a:lnTo>
                  <a:pt x="70" y="731"/>
                </a:lnTo>
                <a:lnTo>
                  <a:pt x="72" y="733"/>
                </a:lnTo>
                <a:lnTo>
                  <a:pt x="72" y="733"/>
                </a:lnTo>
                <a:lnTo>
                  <a:pt x="69" y="834"/>
                </a:lnTo>
                <a:lnTo>
                  <a:pt x="65" y="910"/>
                </a:lnTo>
                <a:lnTo>
                  <a:pt x="63" y="959"/>
                </a:lnTo>
                <a:lnTo>
                  <a:pt x="63" y="959"/>
                </a:lnTo>
                <a:lnTo>
                  <a:pt x="63" y="977"/>
                </a:lnTo>
                <a:lnTo>
                  <a:pt x="63" y="1004"/>
                </a:lnTo>
                <a:lnTo>
                  <a:pt x="65" y="1035"/>
                </a:lnTo>
                <a:lnTo>
                  <a:pt x="68" y="1071"/>
                </a:lnTo>
                <a:lnTo>
                  <a:pt x="72" y="1104"/>
                </a:lnTo>
                <a:lnTo>
                  <a:pt x="75" y="1133"/>
                </a:lnTo>
                <a:lnTo>
                  <a:pt x="80" y="1153"/>
                </a:lnTo>
                <a:lnTo>
                  <a:pt x="83" y="1159"/>
                </a:lnTo>
                <a:lnTo>
                  <a:pt x="85" y="1163"/>
                </a:lnTo>
                <a:lnTo>
                  <a:pt x="85" y="1163"/>
                </a:lnTo>
                <a:lnTo>
                  <a:pt x="88" y="1164"/>
                </a:lnTo>
                <a:lnTo>
                  <a:pt x="92" y="1164"/>
                </a:lnTo>
                <a:lnTo>
                  <a:pt x="101" y="1162"/>
                </a:lnTo>
                <a:lnTo>
                  <a:pt x="110" y="1159"/>
                </a:lnTo>
                <a:lnTo>
                  <a:pt x="120" y="1154"/>
                </a:lnTo>
                <a:lnTo>
                  <a:pt x="137" y="1144"/>
                </a:lnTo>
                <a:lnTo>
                  <a:pt x="144" y="1140"/>
                </a:lnTo>
                <a:lnTo>
                  <a:pt x="144" y="1140"/>
                </a:lnTo>
                <a:lnTo>
                  <a:pt x="154" y="1159"/>
                </a:lnTo>
                <a:lnTo>
                  <a:pt x="160" y="1176"/>
                </a:lnTo>
                <a:lnTo>
                  <a:pt x="161" y="1183"/>
                </a:lnTo>
                <a:lnTo>
                  <a:pt x="163" y="1190"/>
                </a:lnTo>
                <a:lnTo>
                  <a:pt x="163" y="1190"/>
                </a:lnTo>
                <a:lnTo>
                  <a:pt x="159" y="1209"/>
                </a:lnTo>
                <a:lnTo>
                  <a:pt x="154" y="1234"/>
                </a:lnTo>
                <a:lnTo>
                  <a:pt x="151" y="1246"/>
                </a:lnTo>
                <a:lnTo>
                  <a:pt x="151" y="1258"/>
                </a:lnTo>
                <a:lnTo>
                  <a:pt x="151" y="1267"/>
                </a:lnTo>
                <a:lnTo>
                  <a:pt x="151" y="1269"/>
                </a:lnTo>
                <a:lnTo>
                  <a:pt x="154" y="1272"/>
                </a:lnTo>
                <a:lnTo>
                  <a:pt x="154" y="1272"/>
                </a:lnTo>
                <a:lnTo>
                  <a:pt x="158" y="1273"/>
                </a:lnTo>
                <a:lnTo>
                  <a:pt x="165" y="1274"/>
                </a:lnTo>
                <a:lnTo>
                  <a:pt x="183" y="1273"/>
                </a:lnTo>
                <a:lnTo>
                  <a:pt x="201" y="1270"/>
                </a:lnTo>
                <a:lnTo>
                  <a:pt x="212" y="1267"/>
                </a:lnTo>
                <a:lnTo>
                  <a:pt x="212" y="1267"/>
                </a:lnTo>
                <a:lnTo>
                  <a:pt x="218" y="1263"/>
                </a:lnTo>
                <a:lnTo>
                  <a:pt x="226" y="1259"/>
                </a:lnTo>
                <a:lnTo>
                  <a:pt x="228" y="1257"/>
                </a:lnTo>
                <a:lnTo>
                  <a:pt x="231" y="1253"/>
                </a:lnTo>
                <a:lnTo>
                  <a:pt x="231" y="1249"/>
                </a:lnTo>
                <a:lnTo>
                  <a:pt x="230" y="1244"/>
                </a:lnTo>
                <a:lnTo>
                  <a:pt x="230" y="1244"/>
                </a:lnTo>
                <a:lnTo>
                  <a:pt x="223" y="1231"/>
                </a:lnTo>
                <a:lnTo>
                  <a:pt x="214" y="1219"/>
                </a:lnTo>
                <a:lnTo>
                  <a:pt x="203" y="1203"/>
                </a:lnTo>
                <a:lnTo>
                  <a:pt x="198" y="1195"/>
                </a:lnTo>
                <a:lnTo>
                  <a:pt x="198" y="1195"/>
                </a:lnTo>
                <a:lnTo>
                  <a:pt x="198" y="1183"/>
                </a:lnTo>
                <a:lnTo>
                  <a:pt x="198" y="1162"/>
                </a:lnTo>
                <a:lnTo>
                  <a:pt x="198" y="1131"/>
                </a:lnTo>
                <a:lnTo>
                  <a:pt x="198" y="1131"/>
                </a:lnTo>
                <a:lnTo>
                  <a:pt x="223" y="1131"/>
                </a:lnTo>
                <a:lnTo>
                  <a:pt x="240" y="1130"/>
                </a:lnTo>
                <a:lnTo>
                  <a:pt x="246" y="1129"/>
                </a:lnTo>
                <a:lnTo>
                  <a:pt x="247" y="1128"/>
                </a:lnTo>
                <a:lnTo>
                  <a:pt x="249" y="1126"/>
                </a:lnTo>
                <a:lnTo>
                  <a:pt x="249" y="1126"/>
                </a:lnTo>
                <a:lnTo>
                  <a:pt x="244" y="1072"/>
                </a:lnTo>
                <a:lnTo>
                  <a:pt x="244" y="1072"/>
                </a:lnTo>
                <a:lnTo>
                  <a:pt x="242" y="1024"/>
                </a:lnTo>
                <a:lnTo>
                  <a:pt x="241" y="948"/>
                </a:lnTo>
                <a:lnTo>
                  <a:pt x="238" y="846"/>
                </a:lnTo>
                <a:lnTo>
                  <a:pt x="238" y="846"/>
                </a:lnTo>
                <a:lnTo>
                  <a:pt x="266" y="1031"/>
                </a:lnTo>
                <a:lnTo>
                  <a:pt x="266" y="1031"/>
                </a:lnTo>
                <a:lnTo>
                  <a:pt x="271" y="1073"/>
                </a:lnTo>
                <a:lnTo>
                  <a:pt x="274" y="1092"/>
                </a:lnTo>
                <a:lnTo>
                  <a:pt x="275" y="1100"/>
                </a:lnTo>
                <a:lnTo>
                  <a:pt x="275" y="1100"/>
                </a:lnTo>
                <a:lnTo>
                  <a:pt x="284" y="1097"/>
                </a:lnTo>
                <a:lnTo>
                  <a:pt x="293" y="1095"/>
                </a:lnTo>
                <a:lnTo>
                  <a:pt x="293" y="1177"/>
                </a:lnTo>
                <a:lnTo>
                  <a:pt x="293" y="1177"/>
                </a:lnTo>
                <a:lnTo>
                  <a:pt x="292" y="1182"/>
                </a:lnTo>
                <a:lnTo>
                  <a:pt x="289" y="1190"/>
                </a:lnTo>
                <a:lnTo>
                  <a:pt x="289" y="1190"/>
                </a:lnTo>
                <a:lnTo>
                  <a:pt x="288" y="1196"/>
                </a:lnTo>
                <a:lnTo>
                  <a:pt x="290" y="1203"/>
                </a:lnTo>
                <a:lnTo>
                  <a:pt x="293" y="1211"/>
                </a:lnTo>
                <a:lnTo>
                  <a:pt x="295" y="1215"/>
                </a:lnTo>
                <a:lnTo>
                  <a:pt x="298" y="1217"/>
                </a:lnTo>
                <a:lnTo>
                  <a:pt x="298" y="1217"/>
                </a:lnTo>
                <a:lnTo>
                  <a:pt x="302" y="1219"/>
                </a:lnTo>
                <a:lnTo>
                  <a:pt x="308" y="1219"/>
                </a:lnTo>
                <a:lnTo>
                  <a:pt x="323" y="1219"/>
                </a:lnTo>
                <a:lnTo>
                  <a:pt x="332" y="1216"/>
                </a:lnTo>
                <a:lnTo>
                  <a:pt x="338" y="1215"/>
                </a:lnTo>
                <a:lnTo>
                  <a:pt x="345" y="1211"/>
                </a:lnTo>
                <a:lnTo>
                  <a:pt x="347" y="1209"/>
                </a:lnTo>
                <a:lnTo>
                  <a:pt x="347" y="1209"/>
                </a:lnTo>
                <a:lnTo>
                  <a:pt x="348" y="1203"/>
                </a:lnTo>
                <a:lnTo>
                  <a:pt x="348" y="1197"/>
                </a:lnTo>
                <a:lnTo>
                  <a:pt x="345" y="1184"/>
                </a:lnTo>
                <a:lnTo>
                  <a:pt x="338" y="1167"/>
                </a:lnTo>
                <a:lnTo>
                  <a:pt x="338" y="1167"/>
                </a:lnTo>
                <a:lnTo>
                  <a:pt x="340" y="1135"/>
                </a:lnTo>
                <a:lnTo>
                  <a:pt x="340" y="1112"/>
                </a:lnTo>
                <a:lnTo>
                  <a:pt x="338" y="1100"/>
                </a:lnTo>
                <a:lnTo>
                  <a:pt x="338" y="1100"/>
                </a:lnTo>
                <a:lnTo>
                  <a:pt x="338" y="1098"/>
                </a:lnTo>
                <a:lnTo>
                  <a:pt x="340" y="1096"/>
                </a:lnTo>
                <a:lnTo>
                  <a:pt x="343" y="1092"/>
                </a:lnTo>
                <a:lnTo>
                  <a:pt x="357" y="1081"/>
                </a:lnTo>
                <a:lnTo>
                  <a:pt x="379" y="1068"/>
                </a:lnTo>
                <a:lnTo>
                  <a:pt x="379" y="1068"/>
                </a:lnTo>
                <a:lnTo>
                  <a:pt x="381" y="1064"/>
                </a:lnTo>
                <a:lnTo>
                  <a:pt x="386" y="1056"/>
                </a:lnTo>
                <a:lnTo>
                  <a:pt x="389" y="1049"/>
                </a:lnTo>
                <a:lnTo>
                  <a:pt x="390" y="1043"/>
                </a:lnTo>
                <a:lnTo>
                  <a:pt x="390" y="1035"/>
                </a:lnTo>
                <a:lnTo>
                  <a:pt x="388" y="1026"/>
                </a:lnTo>
                <a:lnTo>
                  <a:pt x="388" y="1026"/>
                </a:lnTo>
                <a:lnTo>
                  <a:pt x="384" y="1014"/>
                </a:lnTo>
                <a:lnTo>
                  <a:pt x="380" y="991"/>
                </a:lnTo>
                <a:lnTo>
                  <a:pt x="370" y="932"/>
                </a:lnTo>
                <a:lnTo>
                  <a:pt x="361" y="875"/>
                </a:lnTo>
                <a:lnTo>
                  <a:pt x="356" y="846"/>
                </a:lnTo>
                <a:lnTo>
                  <a:pt x="356" y="846"/>
                </a:lnTo>
                <a:lnTo>
                  <a:pt x="356" y="842"/>
                </a:lnTo>
                <a:lnTo>
                  <a:pt x="356" y="837"/>
                </a:lnTo>
                <a:lnTo>
                  <a:pt x="359" y="824"/>
                </a:lnTo>
                <a:lnTo>
                  <a:pt x="361" y="811"/>
                </a:lnTo>
                <a:lnTo>
                  <a:pt x="361" y="808"/>
                </a:lnTo>
                <a:lnTo>
                  <a:pt x="361" y="805"/>
                </a:lnTo>
                <a:lnTo>
                  <a:pt x="361" y="805"/>
                </a:lnTo>
                <a:lnTo>
                  <a:pt x="365" y="806"/>
                </a:lnTo>
                <a:lnTo>
                  <a:pt x="378" y="809"/>
                </a:lnTo>
                <a:lnTo>
                  <a:pt x="386" y="810"/>
                </a:lnTo>
                <a:lnTo>
                  <a:pt x="395" y="810"/>
                </a:lnTo>
                <a:lnTo>
                  <a:pt x="403" y="809"/>
                </a:lnTo>
                <a:lnTo>
                  <a:pt x="410" y="805"/>
                </a:lnTo>
                <a:lnTo>
                  <a:pt x="410" y="805"/>
                </a:lnTo>
                <a:lnTo>
                  <a:pt x="422" y="796"/>
                </a:lnTo>
                <a:lnTo>
                  <a:pt x="432" y="787"/>
                </a:lnTo>
                <a:lnTo>
                  <a:pt x="437" y="784"/>
                </a:lnTo>
                <a:lnTo>
                  <a:pt x="443" y="780"/>
                </a:lnTo>
                <a:lnTo>
                  <a:pt x="451" y="776"/>
                </a:lnTo>
                <a:lnTo>
                  <a:pt x="460" y="774"/>
                </a:lnTo>
                <a:lnTo>
                  <a:pt x="460" y="774"/>
                </a:lnTo>
                <a:lnTo>
                  <a:pt x="465" y="771"/>
                </a:lnTo>
                <a:lnTo>
                  <a:pt x="469" y="767"/>
                </a:lnTo>
                <a:lnTo>
                  <a:pt x="471" y="762"/>
                </a:lnTo>
                <a:lnTo>
                  <a:pt x="474" y="756"/>
                </a:lnTo>
                <a:lnTo>
                  <a:pt x="475" y="741"/>
                </a:lnTo>
                <a:lnTo>
                  <a:pt x="475" y="723"/>
                </a:lnTo>
                <a:lnTo>
                  <a:pt x="474" y="705"/>
                </a:lnTo>
                <a:lnTo>
                  <a:pt x="471" y="688"/>
                </a:lnTo>
                <a:lnTo>
                  <a:pt x="467" y="674"/>
                </a:lnTo>
                <a:lnTo>
                  <a:pt x="465" y="665"/>
                </a:lnTo>
                <a:lnTo>
                  <a:pt x="465" y="665"/>
                </a:lnTo>
                <a:lnTo>
                  <a:pt x="462" y="658"/>
                </a:lnTo>
                <a:lnTo>
                  <a:pt x="457" y="652"/>
                </a:lnTo>
                <a:lnTo>
                  <a:pt x="448" y="641"/>
                </a:lnTo>
                <a:lnTo>
                  <a:pt x="438" y="631"/>
                </a:lnTo>
                <a:lnTo>
                  <a:pt x="428" y="624"/>
                </a:lnTo>
                <a:lnTo>
                  <a:pt x="428" y="624"/>
                </a:lnTo>
                <a:lnTo>
                  <a:pt x="424" y="621"/>
                </a:lnTo>
                <a:lnTo>
                  <a:pt x="421" y="615"/>
                </a:lnTo>
                <a:lnTo>
                  <a:pt x="412" y="602"/>
                </a:lnTo>
                <a:lnTo>
                  <a:pt x="402" y="584"/>
                </a:lnTo>
                <a:lnTo>
                  <a:pt x="402" y="584"/>
                </a:lnTo>
                <a:lnTo>
                  <a:pt x="407" y="585"/>
                </a:lnTo>
                <a:lnTo>
                  <a:pt x="418" y="586"/>
                </a:lnTo>
                <a:lnTo>
                  <a:pt x="423" y="586"/>
                </a:lnTo>
                <a:lnTo>
                  <a:pt x="427" y="584"/>
                </a:lnTo>
                <a:lnTo>
                  <a:pt x="428" y="583"/>
                </a:lnTo>
                <a:lnTo>
                  <a:pt x="429" y="580"/>
                </a:lnTo>
                <a:lnTo>
                  <a:pt x="429" y="578"/>
                </a:lnTo>
                <a:lnTo>
                  <a:pt x="428" y="575"/>
                </a:lnTo>
                <a:lnTo>
                  <a:pt x="428" y="575"/>
                </a:lnTo>
                <a:lnTo>
                  <a:pt x="422" y="559"/>
                </a:lnTo>
                <a:lnTo>
                  <a:pt x="414" y="542"/>
                </a:lnTo>
                <a:lnTo>
                  <a:pt x="407" y="527"/>
                </a:lnTo>
                <a:lnTo>
                  <a:pt x="402" y="516"/>
                </a:lnTo>
                <a:lnTo>
                  <a:pt x="402" y="516"/>
                </a:lnTo>
                <a:lnTo>
                  <a:pt x="398" y="505"/>
                </a:lnTo>
                <a:lnTo>
                  <a:pt x="395" y="494"/>
                </a:lnTo>
                <a:lnTo>
                  <a:pt x="394" y="488"/>
                </a:lnTo>
                <a:lnTo>
                  <a:pt x="394" y="483"/>
                </a:lnTo>
                <a:lnTo>
                  <a:pt x="395" y="476"/>
                </a:lnTo>
                <a:lnTo>
                  <a:pt x="396" y="470"/>
                </a:lnTo>
                <a:lnTo>
                  <a:pt x="396" y="470"/>
                </a:lnTo>
                <a:lnTo>
                  <a:pt x="403" y="459"/>
                </a:lnTo>
                <a:lnTo>
                  <a:pt x="407" y="449"/>
                </a:lnTo>
                <a:lnTo>
                  <a:pt x="410" y="438"/>
                </a:lnTo>
                <a:lnTo>
                  <a:pt x="410" y="430"/>
                </a:lnTo>
                <a:lnTo>
                  <a:pt x="410" y="430"/>
                </a:lnTo>
                <a:lnTo>
                  <a:pt x="410" y="401"/>
                </a:lnTo>
                <a:lnTo>
                  <a:pt x="410" y="380"/>
                </a:lnTo>
                <a:lnTo>
                  <a:pt x="451" y="366"/>
                </a:lnTo>
                <a:lnTo>
                  <a:pt x="451" y="366"/>
                </a:lnTo>
                <a:lnTo>
                  <a:pt x="522" y="307"/>
                </a:lnTo>
                <a:lnTo>
                  <a:pt x="570" y="265"/>
                </a:lnTo>
                <a:lnTo>
                  <a:pt x="585" y="250"/>
                </a:lnTo>
                <a:lnTo>
                  <a:pt x="591" y="244"/>
                </a:lnTo>
                <a:lnTo>
                  <a:pt x="591" y="244"/>
                </a:lnTo>
                <a:lnTo>
                  <a:pt x="555" y="91"/>
                </a:lnTo>
                <a:lnTo>
                  <a:pt x="555" y="91"/>
                </a:lnTo>
                <a:lnTo>
                  <a:pt x="506" y="67"/>
                </a:lnTo>
                <a:lnTo>
                  <a:pt x="466" y="48"/>
                </a:lnTo>
                <a:lnTo>
                  <a:pt x="428" y="31"/>
                </a:lnTo>
                <a:lnTo>
                  <a:pt x="428" y="31"/>
                </a:lnTo>
                <a:lnTo>
                  <a:pt x="372" y="9"/>
                </a:lnTo>
                <a:lnTo>
                  <a:pt x="347" y="0"/>
                </a:lnTo>
                <a:lnTo>
                  <a:pt x="347" y="0"/>
                </a:lnTo>
                <a:lnTo>
                  <a:pt x="318" y="5"/>
                </a:lnTo>
                <a:lnTo>
                  <a:pt x="289" y="10"/>
                </a:lnTo>
                <a:lnTo>
                  <a:pt x="257" y="14"/>
                </a:lnTo>
                <a:lnTo>
                  <a:pt x="257" y="14"/>
                </a:lnTo>
                <a:lnTo>
                  <a:pt x="226" y="16"/>
                </a:lnTo>
                <a:lnTo>
                  <a:pt x="198" y="17"/>
                </a:lnTo>
                <a:lnTo>
                  <a:pt x="171" y="17"/>
                </a:lnTo>
                <a:lnTo>
                  <a:pt x="171" y="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2AC230A0-7F97-460B-BED1-11406AA259A1}"/>
              </a:ext>
            </a:extLst>
          </p:cNvPr>
          <p:cNvSpPr>
            <a:spLocks noEditPoints="1"/>
          </p:cNvSpPr>
          <p:nvPr/>
        </p:nvSpPr>
        <p:spPr bwMode="auto">
          <a:xfrm>
            <a:off x="4343788" y="2778995"/>
            <a:ext cx="880070" cy="1659173"/>
          </a:xfrm>
          <a:custGeom>
            <a:avLst/>
            <a:gdLst>
              <a:gd name="T0" fmla="*/ 292 w 584"/>
              <a:gd name="T1" fmla="*/ 292 h 1101"/>
              <a:gd name="T2" fmla="*/ 277 w 584"/>
              <a:gd name="T3" fmla="*/ 327 h 1101"/>
              <a:gd name="T4" fmla="*/ 251 w 584"/>
              <a:gd name="T5" fmla="*/ 374 h 1101"/>
              <a:gd name="T6" fmla="*/ 256 w 584"/>
              <a:gd name="T7" fmla="*/ 412 h 1101"/>
              <a:gd name="T8" fmla="*/ 271 w 584"/>
              <a:gd name="T9" fmla="*/ 431 h 1101"/>
              <a:gd name="T10" fmla="*/ 316 w 584"/>
              <a:gd name="T11" fmla="*/ 423 h 1101"/>
              <a:gd name="T12" fmla="*/ 319 w 584"/>
              <a:gd name="T13" fmla="*/ 429 h 1101"/>
              <a:gd name="T14" fmla="*/ 301 w 584"/>
              <a:gd name="T15" fmla="*/ 482 h 1101"/>
              <a:gd name="T16" fmla="*/ 304 w 584"/>
              <a:gd name="T17" fmla="*/ 512 h 1101"/>
              <a:gd name="T18" fmla="*/ 277 w 584"/>
              <a:gd name="T19" fmla="*/ 595 h 1101"/>
              <a:gd name="T20" fmla="*/ 225 w 584"/>
              <a:gd name="T21" fmla="*/ 715 h 1101"/>
              <a:gd name="T22" fmla="*/ 194 w 584"/>
              <a:gd name="T23" fmla="*/ 910 h 1101"/>
              <a:gd name="T24" fmla="*/ 346 w 584"/>
              <a:gd name="T25" fmla="*/ 964 h 1101"/>
              <a:gd name="T26" fmla="*/ 342 w 584"/>
              <a:gd name="T27" fmla="*/ 1043 h 1101"/>
              <a:gd name="T28" fmla="*/ 339 w 584"/>
              <a:gd name="T29" fmla="*/ 1065 h 1101"/>
              <a:gd name="T30" fmla="*/ 358 w 584"/>
              <a:gd name="T31" fmla="*/ 1088 h 1101"/>
              <a:gd name="T32" fmla="*/ 370 w 584"/>
              <a:gd name="T33" fmla="*/ 1101 h 1101"/>
              <a:gd name="T34" fmla="*/ 382 w 584"/>
              <a:gd name="T35" fmla="*/ 1083 h 1101"/>
              <a:gd name="T36" fmla="*/ 389 w 584"/>
              <a:gd name="T37" fmla="*/ 1021 h 1101"/>
              <a:gd name="T38" fmla="*/ 383 w 584"/>
              <a:gd name="T39" fmla="*/ 978 h 1101"/>
              <a:gd name="T40" fmla="*/ 463 w 584"/>
              <a:gd name="T41" fmla="*/ 940 h 1101"/>
              <a:gd name="T42" fmla="*/ 465 w 584"/>
              <a:gd name="T43" fmla="*/ 958 h 1101"/>
              <a:gd name="T44" fmla="*/ 447 w 584"/>
              <a:gd name="T45" fmla="*/ 1041 h 1101"/>
              <a:gd name="T46" fmla="*/ 436 w 584"/>
              <a:gd name="T47" fmla="*/ 1076 h 1101"/>
              <a:gd name="T48" fmla="*/ 448 w 584"/>
              <a:gd name="T49" fmla="*/ 1085 h 1101"/>
              <a:gd name="T50" fmla="*/ 489 w 584"/>
              <a:gd name="T51" fmla="*/ 1077 h 1101"/>
              <a:gd name="T52" fmla="*/ 489 w 584"/>
              <a:gd name="T53" fmla="*/ 1050 h 1101"/>
              <a:gd name="T54" fmla="*/ 497 w 584"/>
              <a:gd name="T55" fmla="*/ 1023 h 1101"/>
              <a:gd name="T56" fmla="*/ 497 w 584"/>
              <a:gd name="T57" fmla="*/ 1006 h 1101"/>
              <a:gd name="T58" fmla="*/ 495 w 584"/>
              <a:gd name="T59" fmla="*/ 981 h 1101"/>
              <a:gd name="T60" fmla="*/ 516 w 584"/>
              <a:gd name="T61" fmla="*/ 940 h 1101"/>
              <a:gd name="T62" fmla="*/ 584 w 584"/>
              <a:gd name="T63" fmla="*/ 934 h 1101"/>
              <a:gd name="T64" fmla="*/ 558 w 584"/>
              <a:gd name="T65" fmla="*/ 710 h 1101"/>
              <a:gd name="T66" fmla="*/ 510 w 584"/>
              <a:gd name="T67" fmla="*/ 506 h 1101"/>
              <a:gd name="T68" fmla="*/ 535 w 584"/>
              <a:gd name="T69" fmla="*/ 461 h 1101"/>
              <a:gd name="T70" fmla="*/ 564 w 584"/>
              <a:gd name="T71" fmla="*/ 397 h 1101"/>
              <a:gd name="T72" fmla="*/ 552 w 584"/>
              <a:gd name="T73" fmla="*/ 287 h 1101"/>
              <a:gd name="T74" fmla="*/ 517 w 584"/>
              <a:gd name="T75" fmla="*/ 243 h 1101"/>
              <a:gd name="T76" fmla="*/ 529 w 584"/>
              <a:gd name="T77" fmla="*/ 230 h 1101"/>
              <a:gd name="T78" fmla="*/ 537 w 584"/>
              <a:gd name="T79" fmla="*/ 199 h 1101"/>
              <a:gd name="T80" fmla="*/ 513 w 584"/>
              <a:gd name="T81" fmla="*/ 145 h 1101"/>
              <a:gd name="T82" fmla="*/ 535 w 584"/>
              <a:gd name="T83" fmla="*/ 73 h 1101"/>
              <a:gd name="T84" fmla="*/ 461 w 584"/>
              <a:gd name="T85" fmla="*/ 33 h 1101"/>
              <a:gd name="T86" fmla="*/ 269 w 584"/>
              <a:gd name="T87" fmla="*/ 23 h 1101"/>
              <a:gd name="T88" fmla="*/ 146 w 584"/>
              <a:gd name="T89" fmla="*/ 23 h 1101"/>
              <a:gd name="T90" fmla="*/ 71 w 584"/>
              <a:gd name="T91" fmla="*/ 100 h 1101"/>
              <a:gd name="T92" fmla="*/ 292 w 584"/>
              <a:gd name="T93" fmla="*/ 220 h 1101"/>
              <a:gd name="T94" fmla="*/ 340 w 584"/>
              <a:gd name="T95" fmla="*/ 238 h 1101"/>
              <a:gd name="T96" fmla="*/ 325 w 584"/>
              <a:gd name="T97" fmla="*/ 256 h 1101"/>
              <a:gd name="T98" fmla="*/ 319 w 584"/>
              <a:gd name="T99" fmla="*/ 292 h 1101"/>
              <a:gd name="T100" fmla="*/ 307 w 584"/>
              <a:gd name="T101" fmla="*/ 214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1101">
                <a:moveTo>
                  <a:pt x="292" y="220"/>
                </a:moveTo>
                <a:lnTo>
                  <a:pt x="298" y="289"/>
                </a:lnTo>
                <a:lnTo>
                  <a:pt x="298" y="289"/>
                </a:lnTo>
                <a:lnTo>
                  <a:pt x="295" y="290"/>
                </a:lnTo>
                <a:lnTo>
                  <a:pt x="292" y="292"/>
                </a:lnTo>
                <a:lnTo>
                  <a:pt x="289" y="295"/>
                </a:lnTo>
                <a:lnTo>
                  <a:pt x="289" y="295"/>
                </a:lnTo>
                <a:lnTo>
                  <a:pt x="286" y="302"/>
                </a:lnTo>
                <a:lnTo>
                  <a:pt x="282" y="313"/>
                </a:lnTo>
                <a:lnTo>
                  <a:pt x="277" y="327"/>
                </a:lnTo>
                <a:lnTo>
                  <a:pt x="277" y="327"/>
                </a:lnTo>
                <a:lnTo>
                  <a:pt x="274" y="334"/>
                </a:lnTo>
                <a:lnTo>
                  <a:pt x="264" y="350"/>
                </a:lnTo>
                <a:lnTo>
                  <a:pt x="254" y="367"/>
                </a:lnTo>
                <a:lnTo>
                  <a:pt x="251" y="374"/>
                </a:lnTo>
                <a:lnTo>
                  <a:pt x="251" y="379"/>
                </a:lnTo>
                <a:lnTo>
                  <a:pt x="251" y="379"/>
                </a:lnTo>
                <a:lnTo>
                  <a:pt x="252" y="390"/>
                </a:lnTo>
                <a:lnTo>
                  <a:pt x="253" y="404"/>
                </a:lnTo>
                <a:lnTo>
                  <a:pt x="256" y="412"/>
                </a:lnTo>
                <a:lnTo>
                  <a:pt x="258" y="420"/>
                </a:lnTo>
                <a:lnTo>
                  <a:pt x="260" y="426"/>
                </a:lnTo>
                <a:lnTo>
                  <a:pt x="265" y="429"/>
                </a:lnTo>
                <a:lnTo>
                  <a:pt x="265" y="429"/>
                </a:lnTo>
                <a:lnTo>
                  <a:pt x="271" y="431"/>
                </a:lnTo>
                <a:lnTo>
                  <a:pt x="278" y="432"/>
                </a:lnTo>
                <a:lnTo>
                  <a:pt x="287" y="431"/>
                </a:lnTo>
                <a:lnTo>
                  <a:pt x="295" y="429"/>
                </a:lnTo>
                <a:lnTo>
                  <a:pt x="310" y="425"/>
                </a:lnTo>
                <a:lnTo>
                  <a:pt x="316" y="423"/>
                </a:lnTo>
                <a:lnTo>
                  <a:pt x="316" y="423"/>
                </a:lnTo>
                <a:lnTo>
                  <a:pt x="318" y="425"/>
                </a:lnTo>
                <a:lnTo>
                  <a:pt x="318" y="426"/>
                </a:lnTo>
                <a:lnTo>
                  <a:pt x="319" y="429"/>
                </a:lnTo>
                <a:lnTo>
                  <a:pt x="319" y="429"/>
                </a:lnTo>
                <a:lnTo>
                  <a:pt x="316" y="439"/>
                </a:lnTo>
                <a:lnTo>
                  <a:pt x="310" y="458"/>
                </a:lnTo>
                <a:lnTo>
                  <a:pt x="304" y="475"/>
                </a:lnTo>
                <a:lnTo>
                  <a:pt x="301" y="482"/>
                </a:lnTo>
                <a:lnTo>
                  <a:pt x="301" y="482"/>
                </a:lnTo>
                <a:lnTo>
                  <a:pt x="302" y="483"/>
                </a:lnTo>
                <a:lnTo>
                  <a:pt x="305" y="486"/>
                </a:lnTo>
                <a:lnTo>
                  <a:pt x="307" y="488"/>
                </a:lnTo>
                <a:lnTo>
                  <a:pt x="307" y="488"/>
                </a:lnTo>
                <a:lnTo>
                  <a:pt x="304" y="512"/>
                </a:lnTo>
                <a:lnTo>
                  <a:pt x="298" y="542"/>
                </a:lnTo>
                <a:lnTo>
                  <a:pt x="298" y="542"/>
                </a:lnTo>
                <a:lnTo>
                  <a:pt x="294" y="553"/>
                </a:lnTo>
                <a:lnTo>
                  <a:pt x="287" y="573"/>
                </a:lnTo>
                <a:lnTo>
                  <a:pt x="277" y="595"/>
                </a:lnTo>
                <a:lnTo>
                  <a:pt x="265" y="617"/>
                </a:lnTo>
                <a:lnTo>
                  <a:pt x="265" y="617"/>
                </a:lnTo>
                <a:lnTo>
                  <a:pt x="252" y="645"/>
                </a:lnTo>
                <a:lnTo>
                  <a:pt x="237" y="681"/>
                </a:lnTo>
                <a:lnTo>
                  <a:pt x="225" y="715"/>
                </a:lnTo>
                <a:lnTo>
                  <a:pt x="218" y="740"/>
                </a:lnTo>
                <a:lnTo>
                  <a:pt x="218" y="740"/>
                </a:lnTo>
                <a:lnTo>
                  <a:pt x="212" y="776"/>
                </a:lnTo>
                <a:lnTo>
                  <a:pt x="204" y="834"/>
                </a:lnTo>
                <a:lnTo>
                  <a:pt x="194" y="910"/>
                </a:lnTo>
                <a:lnTo>
                  <a:pt x="194" y="910"/>
                </a:lnTo>
                <a:lnTo>
                  <a:pt x="331" y="922"/>
                </a:lnTo>
                <a:lnTo>
                  <a:pt x="331" y="922"/>
                </a:lnTo>
                <a:lnTo>
                  <a:pt x="339" y="941"/>
                </a:lnTo>
                <a:lnTo>
                  <a:pt x="346" y="964"/>
                </a:lnTo>
                <a:lnTo>
                  <a:pt x="346" y="964"/>
                </a:lnTo>
                <a:lnTo>
                  <a:pt x="346" y="1002"/>
                </a:lnTo>
                <a:lnTo>
                  <a:pt x="346" y="1038"/>
                </a:lnTo>
                <a:lnTo>
                  <a:pt x="346" y="1038"/>
                </a:lnTo>
                <a:lnTo>
                  <a:pt x="342" y="1043"/>
                </a:lnTo>
                <a:lnTo>
                  <a:pt x="339" y="1048"/>
                </a:lnTo>
                <a:lnTo>
                  <a:pt x="337" y="1056"/>
                </a:lnTo>
                <a:lnTo>
                  <a:pt x="337" y="1056"/>
                </a:lnTo>
                <a:lnTo>
                  <a:pt x="337" y="1060"/>
                </a:lnTo>
                <a:lnTo>
                  <a:pt x="339" y="1065"/>
                </a:lnTo>
                <a:lnTo>
                  <a:pt x="341" y="1068"/>
                </a:lnTo>
                <a:lnTo>
                  <a:pt x="345" y="1072"/>
                </a:lnTo>
                <a:lnTo>
                  <a:pt x="355" y="1083"/>
                </a:lnTo>
                <a:lnTo>
                  <a:pt x="355" y="1083"/>
                </a:lnTo>
                <a:lnTo>
                  <a:pt x="358" y="1088"/>
                </a:lnTo>
                <a:lnTo>
                  <a:pt x="360" y="1094"/>
                </a:lnTo>
                <a:lnTo>
                  <a:pt x="365" y="1099"/>
                </a:lnTo>
                <a:lnTo>
                  <a:pt x="367" y="1101"/>
                </a:lnTo>
                <a:lnTo>
                  <a:pt x="370" y="1101"/>
                </a:lnTo>
                <a:lnTo>
                  <a:pt x="370" y="1101"/>
                </a:lnTo>
                <a:lnTo>
                  <a:pt x="375" y="1100"/>
                </a:lnTo>
                <a:lnTo>
                  <a:pt x="378" y="1096"/>
                </a:lnTo>
                <a:lnTo>
                  <a:pt x="381" y="1090"/>
                </a:lnTo>
                <a:lnTo>
                  <a:pt x="382" y="1083"/>
                </a:lnTo>
                <a:lnTo>
                  <a:pt x="382" y="1083"/>
                </a:lnTo>
                <a:lnTo>
                  <a:pt x="383" y="1072"/>
                </a:lnTo>
                <a:lnTo>
                  <a:pt x="386" y="1059"/>
                </a:lnTo>
                <a:lnTo>
                  <a:pt x="390" y="1041"/>
                </a:lnTo>
                <a:lnTo>
                  <a:pt x="390" y="1041"/>
                </a:lnTo>
                <a:lnTo>
                  <a:pt x="389" y="1021"/>
                </a:lnTo>
                <a:lnTo>
                  <a:pt x="387" y="1006"/>
                </a:lnTo>
                <a:lnTo>
                  <a:pt x="384" y="994"/>
                </a:lnTo>
                <a:lnTo>
                  <a:pt x="384" y="994"/>
                </a:lnTo>
                <a:lnTo>
                  <a:pt x="383" y="987"/>
                </a:lnTo>
                <a:lnTo>
                  <a:pt x="383" y="978"/>
                </a:lnTo>
                <a:lnTo>
                  <a:pt x="383" y="958"/>
                </a:lnTo>
                <a:lnTo>
                  <a:pt x="384" y="931"/>
                </a:lnTo>
                <a:lnTo>
                  <a:pt x="384" y="931"/>
                </a:lnTo>
                <a:lnTo>
                  <a:pt x="423" y="935"/>
                </a:lnTo>
                <a:lnTo>
                  <a:pt x="463" y="940"/>
                </a:lnTo>
                <a:lnTo>
                  <a:pt x="463" y="940"/>
                </a:lnTo>
                <a:lnTo>
                  <a:pt x="463" y="941"/>
                </a:lnTo>
                <a:lnTo>
                  <a:pt x="464" y="946"/>
                </a:lnTo>
                <a:lnTo>
                  <a:pt x="465" y="958"/>
                </a:lnTo>
                <a:lnTo>
                  <a:pt x="465" y="958"/>
                </a:lnTo>
                <a:lnTo>
                  <a:pt x="465" y="964"/>
                </a:lnTo>
                <a:lnTo>
                  <a:pt x="464" y="973"/>
                </a:lnTo>
                <a:lnTo>
                  <a:pt x="459" y="999"/>
                </a:lnTo>
                <a:lnTo>
                  <a:pt x="453" y="1025"/>
                </a:lnTo>
                <a:lnTo>
                  <a:pt x="447" y="1041"/>
                </a:lnTo>
                <a:lnTo>
                  <a:pt x="447" y="1041"/>
                </a:lnTo>
                <a:lnTo>
                  <a:pt x="443" y="1052"/>
                </a:lnTo>
                <a:lnTo>
                  <a:pt x="438" y="1064"/>
                </a:lnTo>
                <a:lnTo>
                  <a:pt x="436" y="1070"/>
                </a:lnTo>
                <a:lnTo>
                  <a:pt x="436" y="1076"/>
                </a:lnTo>
                <a:lnTo>
                  <a:pt x="436" y="1079"/>
                </a:lnTo>
                <a:lnTo>
                  <a:pt x="438" y="1083"/>
                </a:lnTo>
                <a:lnTo>
                  <a:pt x="438" y="1083"/>
                </a:lnTo>
                <a:lnTo>
                  <a:pt x="442" y="1085"/>
                </a:lnTo>
                <a:lnTo>
                  <a:pt x="448" y="1085"/>
                </a:lnTo>
                <a:lnTo>
                  <a:pt x="455" y="1085"/>
                </a:lnTo>
                <a:lnTo>
                  <a:pt x="464" y="1085"/>
                </a:lnTo>
                <a:lnTo>
                  <a:pt x="479" y="1082"/>
                </a:lnTo>
                <a:lnTo>
                  <a:pt x="485" y="1079"/>
                </a:lnTo>
                <a:lnTo>
                  <a:pt x="489" y="1077"/>
                </a:lnTo>
                <a:lnTo>
                  <a:pt x="489" y="1077"/>
                </a:lnTo>
                <a:lnTo>
                  <a:pt x="491" y="1074"/>
                </a:lnTo>
                <a:lnTo>
                  <a:pt x="491" y="1071"/>
                </a:lnTo>
                <a:lnTo>
                  <a:pt x="491" y="1061"/>
                </a:lnTo>
                <a:lnTo>
                  <a:pt x="489" y="1050"/>
                </a:lnTo>
                <a:lnTo>
                  <a:pt x="489" y="1041"/>
                </a:lnTo>
                <a:lnTo>
                  <a:pt x="489" y="1041"/>
                </a:lnTo>
                <a:lnTo>
                  <a:pt x="490" y="1036"/>
                </a:lnTo>
                <a:lnTo>
                  <a:pt x="491" y="1032"/>
                </a:lnTo>
                <a:lnTo>
                  <a:pt x="497" y="1023"/>
                </a:lnTo>
                <a:lnTo>
                  <a:pt x="497" y="1023"/>
                </a:lnTo>
                <a:lnTo>
                  <a:pt x="501" y="1017"/>
                </a:lnTo>
                <a:lnTo>
                  <a:pt x="501" y="1012"/>
                </a:lnTo>
                <a:lnTo>
                  <a:pt x="497" y="1006"/>
                </a:lnTo>
                <a:lnTo>
                  <a:pt x="497" y="1006"/>
                </a:lnTo>
                <a:lnTo>
                  <a:pt x="496" y="997"/>
                </a:lnTo>
                <a:lnTo>
                  <a:pt x="496" y="994"/>
                </a:lnTo>
                <a:lnTo>
                  <a:pt x="495" y="990"/>
                </a:lnTo>
                <a:lnTo>
                  <a:pt x="495" y="990"/>
                </a:lnTo>
                <a:lnTo>
                  <a:pt x="495" y="981"/>
                </a:lnTo>
                <a:lnTo>
                  <a:pt x="496" y="964"/>
                </a:lnTo>
                <a:lnTo>
                  <a:pt x="497" y="940"/>
                </a:lnTo>
                <a:lnTo>
                  <a:pt x="510" y="940"/>
                </a:lnTo>
                <a:lnTo>
                  <a:pt x="510" y="940"/>
                </a:lnTo>
                <a:lnTo>
                  <a:pt x="516" y="940"/>
                </a:lnTo>
                <a:lnTo>
                  <a:pt x="540" y="940"/>
                </a:lnTo>
                <a:lnTo>
                  <a:pt x="540" y="940"/>
                </a:lnTo>
                <a:lnTo>
                  <a:pt x="556" y="940"/>
                </a:lnTo>
                <a:lnTo>
                  <a:pt x="571" y="937"/>
                </a:lnTo>
                <a:lnTo>
                  <a:pt x="584" y="934"/>
                </a:lnTo>
                <a:lnTo>
                  <a:pt x="584" y="934"/>
                </a:lnTo>
                <a:lnTo>
                  <a:pt x="582" y="904"/>
                </a:lnTo>
                <a:lnTo>
                  <a:pt x="575" y="834"/>
                </a:lnTo>
                <a:lnTo>
                  <a:pt x="564" y="748"/>
                </a:lnTo>
                <a:lnTo>
                  <a:pt x="558" y="710"/>
                </a:lnTo>
                <a:lnTo>
                  <a:pt x="552" y="677"/>
                </a:lnTo>
                <a:lnTo>
                  <a:pt x="552" y="677"/>
                </a:lnTo>
                <a:lnTo>
                  <a:pt x="538" y="618"/>
                </a:lnTo>
                <a:lnTo>
                  <a:pt x="525" y="564"/>
                </a:lnTo>
                <a:lnTo>
                  <a:pt x="510" y="506"/>
                </a:lnTo>
                <a:lnTo>
                  <a:pt x="510" y="506"/>
                </a:lnTo>
                <a:lnTo>
                  <a:pt x="528" y="480"/>
                </a:lnTo>
                <a:lnTo>
                  <a:pt x="528" y="480"/>
                </a:lnTo>
                <a:lnTo>
                  <a:pt x="531" y="471"/>
                </a:lnTo>
                <a:lnTo>
                  <a:pt x="535" y="461"/>
                </a:lnTo>
                <a:lnTo>
                  <a:pt x="541" y="431"/>
                </a:lnTo>
                <a:lnTo>
                  <a:pt x="544" y="405"/>
                </a:lnTo>
                <a:lnTo>
                  <a:pt x="546" y="393"/>
                </a:lnTo>
                <a:lnTo>
                  <a:pt x="564" y="397"/>
                </a:lnTo>
                <a:lnTo>
                  <a:pt x="564" y="397"/>
                </a:lnTo>
                <a:lnTo>
                  <a:pt x="561" y="357"/>
                </a:lnTo>
                <a:lnTo>
                  <a:pt x="559" y="325"/>
                </a:lnTo>
                <a:lnTo>
                  <a:pt x="555" y="298"/>
                </a:lnTo>
                <a:lnTo>
                  <a:pt x="555" y="298"/>
                </a:lnTo>
                <a:lnTo>
                  <a:pt x="552" y="287"/>
                </a:lnTo>
                <a:lnTo>
                  <a:pt x="546" y="276"/>
                </a:lnTo>
                <a:lnTo>
                  <a:pt x="538" y="267"/>
                </a:lnTo>
                <a:lnTo>
                  <a:pt x="532" y="258"/>
                </a:lnTo>
                <a:lnTo>
                  <a:pt x="520" y="246"/>
                </a:lnTo>
                <a:lnTo>
                  <a:pt x="517" y="243"/>
                </a:lnTo>
                <a:lnTo>
                  <a:pt x="516" y="242"/>
                </a:lnTo>
                <a:lnTo>
                  <a:pt x="516" y="242"/>
                </a:lnTo>
                <a:lnTo>
                  <a:pt x="520" y="238"/>
                </a:lnTo>
                <a:lnTo>
                  <a:pt x="525" y="234"/>
                </a:lnTo>
                <a:lnTo>
                  <a:pt x="529" y="230"/>
                </a:lnTo>
                <a:lnTo>
                  <a:pt x="532" y="224"/>
                </a:lnTo>
                <a:lnTo>
                  <a:pt x="535" y="216"/>
                </a:lnTo>
                <a:lnTo>
                  <a:pt x="537" y="208"/>
                </a:lnTo>
                <a:lnTo>
                  <a:pt x="537" y="199"/>
                </a:lnTo>
                <a:lnTo>
                  <a:pt x="537" y="199"/>
                </a:lnTo>
                <a:lnTo>
                  <a:pt x="535" y="190"/>
                </a:lnTo>
                <a:lnTo>
                  <a:pt x="531" y="179"/>
                </a:lnTo>
                <a:lnTo>
                  <a:pt x="528" y="169"/>
                </a:lnTo>
                <a:lnTo>
                  <a:pt x="523" y="160"/>
                </a:lnTo>
                <a:lnTo>
                  <a:pt x="513" y="145"/>
                </a:lnTo>
                <a:lnTo>
                  <a:pt x="510" y="139"/>
                </a:lnTo>
                <a:lnTo>
                  <a:pt x="540" y="133"/>
                </a:lnTo>
                <a:lnTo>
                  <a:pt x="570" y="97"/>
                </a:lnTo>
                <a:lnTo>
                  <a:pt x="570" y="97"/>
                </a:lnTo>
                <a:lnTo>
                  <a:pt x="535" y="73"/>
                </a:lnTo>
                <a:lnTo>
                  <a:pt x="507" y="55"/>
                </a:lnTo>
                <a:lnTo>
                  <a:pt x="489" y="44"/>
                </a:lnTo>
                <a:lnTo>
                  <a:pt x="489" y="44"/>
                </a:lnTo>
                <a:lnTo>
                  <a:pt x="479" y="39"/>
                </a:lnTo>
                <a:lnTo>
                  <a:pt x="461" y="33"/>
                </a:lnTo>
                <a:lnTo>
                  <a:pt x="414" y="19"/>
                </a:lnTo>
                <a:lnTo>
                  <a:pt x="349" y="0"/>
                </a:lnTo>
                <a:lnTo>
                  <a:pt x="349" y="0"/>
                </a:lnTo>
                <a:lnTo>
                  <a:pt x="269" y="23"/>
                </a:lnTo>
                <a:lnTo>
                  <a:pt x="269" y="23"/>
                </a:lnTo>
                <a:lnTo>
                  <a:pt x="260" y="24"/>
                </a:lnTo>
                <a:lnTo>
                  <a:pt x="246" y="24"/>
                </a:lnTo>
                <a:lnTo>
                  <a:pt x="204" y="24"/>
                </a:lnTo>
                <a:lnTo>
                  <a:pt x="146" y="23"/>
                </a:lnTo>
                <a:lnTo>
                  <a:pt x="146" y="23"/>
                </a:lnTo>
                <a:lnTo>
                  <a:pt x="115" y="56"/>
                </a:lnTo>
                <a:lnTo>
                  <a:pt x="92" y="81"/>
                </a:lnTo>
                <a:lnTo>
                  <a:pt x="77" y="95"/>
                </a:lnTo>
                <a:lnTo>
                  <a:pt x="77" y="95"/>
                </a:lnTo>
                <a:lnTo>
                  <a:pt x="71" y="100"/>
                </a:lnTo>
                <a:lnTo>
                  <a:pt x="62" y="110"/>
                </a:lnTo>
                <a:lnTo>
                  <a:pt x="35" y="139"/>
                </a:lnTo>
                <a:lnTo>
                  <a:pt x="0" y="178"/>
                </a:lnTo>
                <a:lnTo>
                  <a:pt x="200" y="238"/>
                </a:lnTo>
                <a:lnTo>
                  <a:pt x="292" y="220"/>
                </a:lnTo>
                <a:close/>
                <a:moveTo>
                  <a:pt x="331" y="211"/>
                </a:moveTo>
                <a:lnTo>
                  <a:pt x="334" y="224"/>
                </a:lnTo>
                <a:lnTo>
                  <a:pt x="334" y="224"/>
                </a:lnTo>
                <a:lnTo>
                  <a:pt x="337" y="232"/>
                </a:lnTo>
                <a:lnTo>
                  <a:pt x="340" y="238"/>
                </a:lnTo>
                <a:lnTo>
                  <a:pt x="340" y="238"/>
                </a:lnTo>
                <a:lnTo>
                  <a:pt x="334" y="243"/>
                </a:lnTo>
                <a:lnTo>
                  <a:pt x="329" y="249"/>
                </a:lnTo>
                <a:lnTo>
                  <a:pt x="325" y="256"/>
                </a:lnTo>
                <a:lnTo>
                  <a:pt x="325" y="256"/>
                </a:lnTo>
                <a:lnTo>
                  <a:pt x="323" y="266"/>
                </a:lnTo>
                <a:lnTo>
                  <a:pt x="321" y="276"/>
                </a:lnTo>
                <a:lnTo>
                  <a:pt x="319" y="287"/>
                </a:lnTo>
                <a:lnTo>
                  <a:pt x="319" y="292"/>
                </a:lnTo>
                <a:lnTo>
                  <a:pt x="319" y="292"/>
                </a:lnTo>
                <a:lnTo>
                  <a:pt x="319" y="292"/>
                </a:lnTo>
                <a:lnTo>
                  <a:pt x="319" y="292"/>
                </a:lnTo>
                <a:lnTo>
                  <a:pt x="317" y="291"/>
                </a:lnTo>
                <a:lnTo>
                  <a:pt x="313" y="289"/>
                </a:lnTo>
                <a:lnTo>
                  <a:pt x="307" y="214"/>
                </a:lnTo>
                <a:lnTo>
                  <a:pt x="331" y="2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E9F34C59-D8DC-48A8-89CE-844B1D10E6D2}"/>
              </a:ext>
            </a:extLst>
          </p:cNvPr>
          <p:cNvSpPr>
            <a:spLocks/>
          </p:cNvSpPr>
          <p:nvPr/>
        </p:nvSpPr>
        <p:spPr bwMode="auto">
          <a:xfrm>
            <a:off x="6379631" y="2651030"/>
            <a:ext cx="991585" cy="1827953"/>
          </a:xfrm>
          <a:custGeom>
            <a:avLst/>
            <a:gdLst>
              <a:gd name="T0" fmla="*/ 123 w 658"/>
              <a:gd name="T1" fmla="*/ 140 h 1213"/>
              <a:gd name="T2" fmla="*/ 158 w 658"/>
              <a:gd name="T3" fmla="*/ 31 h 1213"/>
              <a:gd name="T4" fmla="*/ 413 w 658"/>
              <a:gd name="T5" fmla="*/ 0 h 1213"/>
              <a:gd name="T6" fmla="*/ 467 w 658"/>
              <a:gd name="T7" fmla="*/ 34 h 1213"/>
              <a:gd name="T8" fmla="*/ 507 w 658"/>
              <a:gd name="T9" fmla="*/ 43 h 1213"/>
              <a:gd name="T10" fmla="*/ 547 w 658"/>
              <a:gd name="T11" fmla="*/ 66 h 1213"/>
              <a:gd name="T12" fmla="*/ 621 w 658"/>
              <a:gd name="T13" fmla="*/ 139 h 1213"/>
              <a:gd name="T14" fmla="*/ 648 w 658"/>
              <a:gd name="T15" fmla="*/ 222 h 1213"/>
              <a:gd name="T16" fmla="*/ 631 w 658"/>
              <a:gd name="T17" fmla="*/ 293 h 1213"/>
              <a:gd name="T18" fmla="*/ 419 w 658"/>
              <a:gd name="T19" fmla="*/ 278 h 1213"/>
              <a:gd name="T20" fmla="*/ 425 w 658"/>
              <a:gd name="T21" fmla="*/ 331 h 1213"/>
              <a:gd name="T22" fmla="*/ 426 w 658"/>
              <a:gd name="T23" fmla="*/ 388 h 1213"/>
              <a:gd name="T24" fmla="*/ 434 w 658"/>
              <a:gd name="T25" fmla="*/ 450 h 1213"/>
              <a:gd name="T26" fmla="*/ 417 w 658"/>
              <a:gd name="T27" fmla="*/ 489 h 1213"/>
              <a:gd name="T28" fmla="*/ 395 w 658"/>
              <a:gd name="T29" fmla="*/ 489 h 1213"/>
              <a:gd name="T30" fmla="*/ 371 w 658"/>
              <a:gd name="T31" fmla="*/ 469 h 1213"/>
              <a:gd name="T32" fmla="*/ 384 w 658"/>
              <a:gd name="T33" fmla="*/ 569 h 1213"/>
              <a:gd name="T34" fmla="*/ 383 w 658"/>
              <a:gd name="T35" fmla="*/ 662 h 1213"/>
              <a:gd name="T36" fmla="*/ 366 w 658"/>
              <a:gd name="T37" fmla="*/ 789 h 1213"/>
              <a:gd name="T38" fmla="*/ 360 w 658"/>
              <a:gd name="T39" fmla="*/ 988 h 1213"/>
              <a:gd name="T40" fmla="*/ 349 w 658"/>
              <a:gd name="T41" fmla="*/ 1074 h 1213"/>
              <a:gd name="T42" fmla="*/ 324 w 658"/>
              <a:gd name="T43" fmla="*/ 1155 h 1213"/>
              <a:gd name="T44" fmla="*/ 330 w 658"/>
              <a:gd name="T45" fmla="*/ 1194 h 1213"/>
              <a:gd name="T46" fmla="*/ 302 w 658"/>
              <a:gd name="T47" fmla="*/ 1213 h 1213"/>
              <a:gd name="T48" fmla="*/ 281 w 658"/>
              <a:gd name="T49" fmla="*/ 1203 h 1213"/>
              <a:gd name="T50" fmla="*/ 275 w 658"/>
              <a:gd name="T51" fmla="*/ 1165 h 1213"/>
              <a:gd name="T52" fmla="*/ 280 w 658"/>
              <a:gd name="T53" fmla="*/ 1106 h 1213"/>
              <a:gd name="T54" fmla="*/ 274 w 658"/>
              <a:gd name="T55" fmla="*/ 838 h 1213"/>
              <a:gd name="T56" fmla="*/ 268 w 658"/>
              <a:gd name="T57" fmla="*/ 736 h 1213"/>
              <a:gd name="T58" fmla="*/ 245 w 658"/>
              <a:gd name="T59" fmla="*/ 719 h 1213"/>
              <a:gd name="T60" fmla="*/ 223 w 658"/>
              <a:gd name="T61" fmla="*/ 871 h 1213"/>
              <a:gd name="T62" fmla="*/ 215 w 658"/>
              <a:gd name="T63" fmla="*/ 987 h 1213"/>
              <a:gd name="T64" fmla="*/ 217 w 658"/>
              <a:gd name="T65" fmla="*/ 1095 h 1213"/>
              <a:gd name="T66" fmla="*/ 223 w 658"/>
              <a:gd name="T67" fmla="*/ 1143 h 1213"/>
              <a:gd name="T68" fmla="*/ 188 w 658"/>
              <a:gd name="T69" fmla="*/ 1153 h 1213"/>
              <a:gd name="T70" fmla="*/ 159 w 658"/>
              <a:gd name="T71" fmla="*/ 1129 h 1213"/>
              <a:gd name="T72" fmla="*/ 140 w 658"/>
              <a:gd name="T73" fmla="*/ 1114 h 1213"/>
              <a:gd name="T74" fmla="*/ 166 w 658"/>
              <a:gd name="T75" fmla="*/ 1088 h 1213"/>
              <a:gd name="T76" fmla="*/ 168 w 658"/>
              <a:gd name="T77" fmla="*/ 1054 h 1213"/>
              <a:gd name="T78" fmla="*/ 152 w 658"/>
              <a:gd name="T79" fmla="*/ 1044 h 1213"/>
              <a:gd name="T80" fmla="*/ 142 w 658"/>
              <a:gd name="T81" fmla="*/ 928 h 1213"/>
              <a:gd name="T82" fmla="*/ 132 w 658"/>
              <a:gd name="T83" fmla="*/ 650 h 1213"/>
              <a:gd name="T84" fmla="*/ 64 w 658"/>
              <a:gd name="T85" fmla="*/ 637 h 1213"/>
              <a:gd name="T86" fmla="*/ 2 w 658"/>
              <a:gd name="T87" fmla="*/ 605 h 1213"/>
              <a:gd name="T88" fmla="*/ 47 w 658"/>
              <a:gd name="T89" fmla="*/ 547 h 1213"/>
              <a:gd name="T90" fmla="*/ 85 w 658"/>
              <a:gd name="T91" fmla="*/ 487 h 1213"/>
              <a:gd name="T92" fmla="*/ 105 w 658"/>
              <a:gd name="T93" fmla="*/ 441 h 1213"/>
              <a:gd name="T94" fmla="*/ 74 w 658"/>
              <a:gd name="T95" fmla="*/ 421 h 1213"/>
              <a:gd name="T96" fmla="*/ 76 w 658"/>
              <a:gd name="T97" fmla="*/ 386 h 1213"/>
              <a:gd name="T98" fmla="*/ 101 w 658"/>
              <a:gd name="T99" fmla="*/ 373 h 1213"/>
              <a:gd name="T100" fmla="*/ 115 w 658"/>
              <a:gd name="T101" fmla="*/ 331 h 1213"/>
              <a:gd name="T102" fmla="*/ 121 w 658"/>
              <a:gd name="T103" fmla="*/ 270 h 1213"/>
              <a:gd name="T104" fmla="*/ 130 w 658"/>
              <a:gd name="T105" fmla="*/ 245 h 1213"/>
              <a:gd name="T106" fmla="*/ 159 w 658"/>
              <a:gd name="T107" fmla="*/ 220 h 1213"/>
              <a:gd name="T108" fmla="*/ 199 w 658"/>
              <a:gd name="T109" fmla="*/ 216 h 1213"/>
              <a:gd name="T110" fmla="*/ 212 w 658"/>
              <a:gd name="T111" fmla="*/ 211 h 1213"/>
              <a:gd name="T112" fmla="*/ 221 w 658"/>
              <a:gd name="T113" fmla="*/ 202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8" h="1213">
                <a:moveTo>
                  <a:pt x="216" y="199"/>
                </a:moveTo>
                <a:lnTo>
                  <a:pt x="216" y="199"/>
                </a:lnTo>
                <a:lnTo>
                  <a:pt x="168" y="183"/>
                </a:lnTo>
                <a:lnTo>
                  <a:pt x="123" y="164"/>
                </a:lnTo>
                <a:lnTo>
                  <a:pt x="123" y="164"/>
                </a:lnTo>
                <a:lnTo>
                  <a:pt x="123" y="140"/>
                </a:lnTo>
                <a:lnTo>
                  <a:pt x="122" y="120"/>
                </a:lnTo>
                <a:lnTo>
                  <a:pt x="119" y="101"/>
                </a:lnTo>
                <a:lnTo>
                  <a:pt x="119" y="101"/>
                </a:lnTo>
                <a:lnTo>
                  <a:pt x="111" y="49"/>
                </a:lnTo>
                <a:lnTo>
                  <a:pt x="111" y="49"/>
                </a:lnTo>
                <a:lnTo>
                  <a:pt x="158" y="31"/>
                </a:lnTo>
                <a:lnTo>
                  <a:pt x="193" y="18"/>
                </a:lnTo>
                <a:lnTo>
                  <a:pt x="212" y="8"/>
                </a:lnTo>
                <a:lnTo>
                  <a:pt x="212" y="8"/>
                </a:lnTo>
                <a:lnTo>
                  <a:pt x="222" y="3"/>
                </a:lnTo>
                <a:lnTo>
                  <a:pt x="224" y="2"/>
                </a:lnTo>
                <a:lnTo>
                  <a:pt x="413" y="0"/>
                </a:lnTo>
                <a:lnTo>
                  <a:pt x="413" y="0"/>
                </a:lnTo>
                <a:lnTo>
                  <a:pt x="429" y="13"/>
                </a:lnTo>
                <a:lnTo>
                  <a:pt x="444" y="22"/>
                </a:lnTo>
                <a:lnTo>
                  <a:pt x="460" y="32"/>
                </a:lnTo>
                <a:lnTo>
                  <a:pt x="460" y="32"/>
                </a:lnTo>
                <a:lnTo>
                  <a:pt x="467" y="34"/>
                </a:lnTo>
                <a:lnTo>
                  <a:pt x="475" y="37"/>
                </a:lnTo>
                <a:lnTo>
                  <a:pt x="490" y="39"/>
                </a:lnTo>
                <a:lnTo>
                  <a:pt x="506" y="41"/>
                </a:lnTo>
                <a:lnTo>
                  <a:pt x="506" y="41"/>
                </a:lnTo>
                <a:lnTo>
                  <a:pt x="506" y="42"/>
                </a:lnTo>
                <a:lnTo>
                  <a:pt x="507" y="43"/>
                </a:lnTo>
                <a:lnTo>
                  <a:pt x="508" y="47"/>
                </a:lnTo>
                <a:lnTo>
                  <a:pt x="513" y="49"/>
                </a:lnTo>
                <a:lnTo>
                  <a:pt x="520" y="54"/>
                </a:lnTo>
                <a:lnTo>
                  <a:pt x="531" y="60"/>
                </a:lnTo>
                <a:lnTo>
                  <a:pt x="547" y="66"/>
                </a:lnTo>
                <a:lnTo>
                  <a:pt x="547" y="66"/>
                </a:lnTo>
                <a:lnTo>
                  <a:pt x="588" y="84"/>
                </a:lnTo>
                <a:lnTo>
                  <a:pt x="594" y="86"/>
                </a:lnTo>
                <a:lnTo>
                  <a:pt x="594" y="86"/>
                </a:lnTo>
                <a:lnTo>
                  <a:pt x="605" y="110"/>
                </a:lnTo>
                <a:lnTo>
                  <a:pt x="615" y="130"/>
                </a:lnTo>
                <a:lnTo>
                  <a:pt x="621" y="139"/>
                </a:lnTo>
                <a:lnTo>
                  <a:pt x="627" y="148"/>
                </a:lnTo>
                <a:lnTo>
                  <a:pt x="627" y="148"/>
                </a:lnTo>
                <a:lnTo>
                  <a:pt x="648" y="171"/>
                </a:lnTo>
                <a:lnTo>
                  <a:pt x="658" y="205"/>
                </a:lnTo>
                <a:lnTo>
                  <a:pt x="658" y="205"/>
                </a:lnTo>
                <a:lnTo>
                  <a:pt x="648" y="222"/>
                </a:lnTo>
                <a:lnTo>
                  <a:pt x="641" y="237"/>
                </a:lnTo>
                <a:lnTo>
                  <a:pt x="638" y="245"/>
                </a:lnTo>
                <a:lnTo>
                  <a:pt x="637" y="252"/>
                </a:lnTo>
                <a:lnTo>
                  <a:pt x="637" y="252"/>
                </a:lnTo>
                <a:lnTo>
                  <a:pt x="631" y="293"/>
                </a:lnTo>
                <a:lnTo>
                  <a:pt x="631" y="293"/>
                </a:lnTo>
                <a:lnTo>
                  <a:pt x="583" y="286"/>
                </a:lnTo>
                <a:lnTo>
                  <a:pt x="512" y="278"/>
                </a:lnTo>
                <a:lnTo>
                  <a:pt x="512" y="278"/>
                </a:lnTo>
                <a:lnTo>
                  <a:pt x="484" y="276"/>
                </a:lnTo>
                <a:lnTo>
                  <a:pt x="453" y="278"/>
                </a:lnTo>
                <a:lnTo>
                  <a:pt x="419" y="278"/>
                </a:lnTo>
                <a:lnTo>
                  <a:pt x="419" y="278"/>
                </a:lnTo>
                <a:lnTo>
                  <a:pt x="423" y="298"/>
                </a:lnTo>
                <a:lnTo>
                  <a:pt x="425" y="316"/>
                </a:lnTo>
                <a:lnTo>
                  <a:pt x="425" y="323"/>
                </a:lnTo>
                <a:lnTo>
                  <a:pt x="425" y="331"/>
                </a:lnTo>
                <a:lnTo>
                  <a:pt x="425" y="331"/>
                </a:lnTo>
                <a:lnTo>
                  <a:pt x="423" y="341"/>
                </a:lnTo>
                <a:lnTo>
                  <a:pt x="422" y="350"/>
                </a:lnTo>
                <a:lnTo>
                  <a:pt x="422" y="365"/>
                </a:lnTo>
                <a:lnTo>
                  <a:pt x="422" y="365"/>
                </a:lnTo>
                <a:lnTo>
                  <a:pt x="423" y="375"/>
                </a:lnTo>
                <a:lnTo>
                  <a:pt x="426" y="388"/>
                </a:lnTo>
                <a:lnTo>
                  <a:pt x="429" y="400"/>
                </a:lnTo>
                <a:lnTo>
                  <a:pt x="430" y="409"/>
                </a:lnTo>
                <a:lnTo>
                  <a:pt x="430" y="409"/>
                </a:lnTo>
                <a:lnTo>
                  <a:pt x="432" y="428"/>
                </a:lnTo>
                <a:lnTo>
                  <a:pt x="434" y="441"/>
                </a:lnTo>
                <a:lnTo>
                  <a:pt x="434" y="450"/>
                </a:lnTo>
                <a:lnTo>
                  <a:pt x="434" y="450"/>
                </a:lnTo>
                <a:lnTo>
                  <a:pt x="432" y="458"/>
                </a:lnTo>
                <a:lnTo>
                  <a:pt x="429" y="473"/>
                </a:lnTo>
                <a:lnTo>
                  <a:pt x="426" y="479"/>
                </a:lnTo>
                <a:lnTo>
                  <a:pt x="423" y="485"/>
                </a:lnTo>
                <a:lnTo>
                  <a:pt x="417" y="489"/>
                </a:lnTo>
                <a:lnTo>
                  <a:pt x="411" y="493"/>
                </a:lnTo>
                <a:lnTo>
                  <a:pt x="411" y="493"/>
                </a:lnTo>
                <a:lnTo>
                  <a:pt x="406" y="493"/>
                </a:lnTo>
                <a:lnTo>
                  <a:pt x="402" y="493"/>
                </a:lnTo>
                <a:lnTo>
                  <a:pt x="399" y="492"/>
                </a:lnTo>
                <a:lnTo>
                  <a:pt x="395" y="489"/>
                </a:lnTo>
                <a:lnTo>
                  <a:pt x="389" y="483"/>
                </a:lnTo>
                <a:lnTo>
                  <a:pt x="383" y="476"/>
                </a:lnTo>
                <a:lnTo>
                  <a:pt x="375" y="463"/>
                </a:lnTo>
                <a:lnTo>
                  <a:pt x="372" y="458"/>
                </a:lnTo>
                <a:lnTo>
                  <a:pt x="372" y="458"/>
                </a:lnTo>
                <a:lnTo>
                  <a:pt x="371" y="469"/>
                </a:lnTo>
                <a:lnTo>
                  <a:pt x="369" y="493"/>
                </a:lnTo>
                <a:lnTo>
                  <a:pt x="364" y="528"/>
                </a:lnTo>
                <a:lnTo>
                  <a:pt x="364" y="528"/>
                </a:lnTo>
                <a:lnTo>
                  <a:pt x="367" y="535"/>
                </a:lnTo>
                <a:lnTo>
                  <a:pt x="373" y="550"/>
                </a:lnTo>
                <a:lnTo>
                  <a:pt x="384" y="569"/>
                </a:lnTo>
                <a:lnTo>
                  <a:pt x="378" y="577"/>
                </a:lnTo>
                <a:lnTo>
                  <a:pt x="378" y="577"/>
                </a:lnTo>
                <a:lnTo>
                  <a:pt x="379" y="589"/>
                </a:lnTo>
                <a:lnTo>
                  <a:pt x="383" y="621"/>
                </a:lnTo>
                <a:lnTo>
                  <a:pt x="383" y="640"/>
                </a:lnTo>
                <a:lnTo>
                  <a:pt x="383" y="662"/>
                </a:lnTo>
                <a:lnTo>
                  <a:pt x="382" y="683"/>
                </a:lnTo>
                <a:lnTo>
                  <a:pt x="378" y="705"/>
                </a:lnTo>
                <a:lnTo>
                  <a:pt x="378" y="705"/>
                </a:lnTo>
                <a:lnTo>
                  <a:pt x="375" y="727"/>
                </a:lnTo>
                <a:lnTo>
                  <a:pt x="371" y="747"/>
                </a:lnTo>
                <a:lnTo>
                  <a:pt x="366" y="789"/>
                </a:lnTo>
                <a:lnTo>
                  <a:pt x="364" y="825"/>
                </a:lnTo>
                <a:lnTo>
                  <a:pt x="364" y="851"/>
                </a:lnTo>
                <a:lnTo>
                  <a:pt x="364" y="851"/>
                </a:lnTo>
                <a:lnTo>
                  <a:pt x="364" y="883"/>
                </a:lnTo>
                <a:lnTo>
                  <a:pt x="363" y="935"/>
                </a:lnTo>
                <a:lnTo>
                  <a:pt x="360" y="988"/>
                </a:lnTo>
                <a:lnTo>
                  <a:pt x="358" y="1008"/>
                </a:lnTo>
                <a:lnTo>
                  <a:pt x="355" y="1021"/>
                </a:lnTo>
                <a:lnTo>
                  <a:pt x="355" y="1021"/>
                </a:lnTo>
                <a:lnTo>
                  <a:pt x="353" y="1032"/>
                </a:lnTo>
                <a:lnTo>
                  <a:pt x="351" y="1046"/>
                </a:lnTo>
                <a:lnTo>
                  <a:pt x="349" y="1074"/>
                </a:lnTo>
                <a:lnTo>
                  <a:pt x="349" y="1098"/>
                </a:lnTo>
                <a:lnTo>
                  <a:pt x="349" y="1108"/>
                </a:lnTo>
                <a:lnTo>
                  <a:pt x="321" y="1108"/>
                </a:lnTo>
                <a:lnTo>
                  <a:pt x="323" y="1151"/>
                </a:lnTo>
                <a:lnTo>
                  <a:pt x="323" y="1151"/>
                </a:lnTo>
                <a:lnTo>
                  <a:pt x="324" y="1155"/>
                </a:lnTo>
                <a:lnTo>
                  <a:pt x="328" y="1162"/>
                </a:lnTo>
                <a:lnTo>
                  <a:pt x="331" y="1173"/>
                </a:lnTo>
                <a:lnTo>
                  <a:pt x="331" y="1180"/>
                </a:lnTo>
                <a:lnTo>
                  <a:pt x="331" y="1186"/>
                </a:lnTo>
                <a:lnTo>
                  <a:pt x="331" y="1186"/>
                </a:lnTo>
                <a:lnTo>
                  <a:pt x="330" y="1194"/>
                </a:lnTo>
                <a:lnTo>
                  <a:pt x="328" y="1198"/>
                </a:lnTo>
                <a:lnTo>
                  <a:pt x="324" y="1203"/>
                </a:lnTo>
                <a:lnTo>
                  <a:pt x="319" y="1207"/>
                </a:lnTo>
                <a:lnTo>
                  <a:pt x="313" y="1209"/>
                </a:lnTo>
                <a:lnTo>
                  <a:pt x="307" y="1212"/>
                </a:lnTo>
                <a:lnTo>
                  <a:pt x="302" y="1213"/>
                </a:lnTo>
                <a:lnTo>
                  <a:pt x="296" y="1213"/>
                </a:lnTo>
                <a:lnTo>
                  <a:pt x="296" y="1213"/>
                </a:lnTo>
                <a:lnTo>
                  <a:pt x="293" y="1212"/>
                </a:lnTo>
                <a:lnTo>
                  <a:pt x="288" y="1209"/>
                </a:lnTo>
                <a:lnTo>
                  <a:pt x="284" y="1207"/>
                </a:lnTo>
                <a:lnTo>
                  <a:pt x="281" y="1203"/>
                </a:lnTo>
                <a:lnTo>
                  <a:pt x="276" y="1195"/>
                </a:lnTo>
                <a:lnTo>
                  <a:pt x="274" y="1186"/>
                </a:lnTo>
                <a:lnTo>
                  <a:pt x="274" y="1186"/>
                </a:lnTo>
                <a:lnTo>
                  <a:pt x="274" y="1183"/>
                </a:lnTo>
                <a:lnTo>
                  <a:pt x="274" y="1177"/>
                </a:lnTo>
                <a:lnTo>
                  <a:pt x="275" y="1165"/>
                </a:lnTo>
                <a:lnTo>
                  <a:pt x="276" y="1153"/>
                </a:lnTo>
                <a:lnTo>
                  <a:pt x="277" y="1147"/>
                </a:lnTo>
                <a:lnTo>
                  <a:pt x="277" y="1147"/>
                </a:lnTo>
                <a:lnTo>
                  <a:pt x="276" y="1138"/>
                </a:lnTo>
                <a:lnTo>
                  <a:pt x="277" y="1124"/>
                </a:lnTo>
                <a:lnTo>
                  <a:pt x="280" y="1106"/>
                </a:lnTo>
                <a:lnTo>
                  <a:pt x="280" y="1106"/>
                </a:lnTo>
                <a:lnTo>
                  <a:pt x="275" y="978"/>
                </a:lnTo>
                <a:lnTo>
                  <a:pt x="274" y="887"/>
                </a:lnTo>
                <a:lnTo>
                  <a:pt x="272" y="854"/>
                </a:lnTo>
                <a:lnTo>
                  <a:pt x="274" y="838"/>
                </a:lnTo>
                <a:lnTo>
                  <a:pt x="274" y="838"/>
                </a:lnTo>
                <a:lnTo>
                  <a:pt x="275" y="830"/>
                </a:lnTo>
                <a:lnTo>
                  <a:pt x="275" y="818"/>
                </a:lnTo>
                <a:lnTo>
                  <a:pt x="274" y="786"/>
                </a:lnTo>
                <a:lnTo>
                  <a:pt x="271" y="755"/>
                </a:lnTo>
                <a:lnTo>
                  <a:pt x="268" y="736"/>
                </a:lnTo>
                <a:lnTo>
                  <a:pt x="268" y="736"/>
                </a:lnTo>
                <a:lnTo>
                  <a:pt x="260" y="716"/>
                </a:lnTo>
                <a:lnTo>
                  <a:pt x="256" y="706"/>
                </a:lnTo>
                <a:lnTo>
                  <a:pt x="253" y="702"/>
                </a:lnTo>
                <a:lnTo>
                  <a:pt x="253" y="702"/>
                </a:lnTo>
                <a:lnTo>
                  <a:pt x="251" y="707"/>
                </a:lnTo>
                <a:lnTo>
                  <a:pt x="245" y="719"/>
                </a:lnTo>
                <a:lnTo>
                  <a:pt x="233" y="746"/>
                </a:lnTo>
                <a:lnTo>
                  <a:pt x="233" y="746"/>
                </a:lnTo>
                <a:lnTo>
                  <a:pt x="231" y="755"/>
                </a:lnTo>
                <a:lnTo>
                  <a:pt x="229" y="772"/>
                </a:lnTo>
                <a:lnTo>
                  <a:pt x="227" y="819"/>
                </a:lnTo>
                <a:lnTo>
                  <a:pt x="223" y="871"/>
                </a:lnTo>
                <a:lnTo>
                  <a:pt x="221" y="893"/>
                </a:lnTo>
                <a:lnTo>
                  <a:pt x="218" y="908"/>
                </a:lnTo>
                <a:lnTo>
                  <a:pt x="218" y="908"/>
                </a:lnTo>
                <a:lnTo>
                  <a:pt x="217" y="923"/>
                </a:lnTo>
                <a:lnTo>
                  <a:pt x="216" y="943"/>
                </a:lnTo>
                <a:lnTo>
                  <a:pt x="215" y="987"/>
                </a:lnTo>
                <a:lnTo>
                  <a:pt x="216" y="1042"/>
                </a:lnTo>
                <a:lnTo>
                  <a:pt x="207" y="1044"/>
                </a:lnTo>
                <a:lnTo>
                  <a:pt x="212" y="1091"/>
                </a:lnTo>
                <a:lnTo>
                  <a:pt x="212" y="1091"/>
                </a:lnTo>
                <a:lnTo>
                  <a:pt x="215" y="1091"/>
                </a:lnTo>
                <a:lnTo>
                  <a:pt x="217" y="1095"/>
                </a:lnTo>
                <a:lnTo>
                  <a:pt x="219" y="1102"/>
                </a:lnTo>
                <a:lnTo>
                  <a:pt x="221" y="1109"/>
                </a:lnTo>
                <a:lnTo>
                  <a:pt x="222" y="1117"/>
                </a:lnTo>
                <a:lnTo>
                  <a:pt x="222" y="1117"/>
                </a:lnTo>
                <a:lnTo>
                  <a:pt x="223" y="1132"/>
                </a:lnTo>
                <a:lnTo>
                  <a:pt x="223" y="1143"/>
                </a:lnTo>
                <a:lnTo>
                  <a:pt x="223" y="1147"/>
                </a:lnTo>
                <a:lnTo>
                  <a:pt x="221" y="1149"/>
                </a:lnTo>
                <a:lnTo>
                  <a:pt x="218" y="1151"/>
                </a:lnTo>
                <a:lnTo>
                  <a:pt x="212" y="1151"/>
                </a:lnTo>
                <a:lnTo>
                  <a:pt x="212" y="1151"/>
                </a:lnTo>
                <a:lnTo>
                  <a:pt x="188" y="1153"/>
                </a:lnTo>
                <a:lnTo>
                  <a:pt x="180" y="1153"/>
                </a:lnTo>
                <a:lnTo>
                  <a:pt x="175" y="1151"/>
                </a:lnTo>
                <a:lnTo>
                  <a:pt x="175" y="1151"/>
                </a:lnTo>
                <a:lnTo>
                  <a:pt x="169" y="1142"/>
                </a:lnTo>
                <a:lnTo>
                  <a:pt x="163" y="1133"/>
                </a:lnTo>
                <a:lnTo>
                  <a:pt x="159" y="1129"/>
                </a:lnTo>
                <a:lnTo>
                  <a:pt x="154" y="1126"/>
                </a:lnTo>
                <a:lnTo>
                  <a:pt x="154" y="1126"/>
                </a:lnTo>
                <a:lnTo>
                  <a:pt x="144" y="1118"/>
                </a:lnTo>
                <a:lnTo>
                  <a:pt x="141" y="1117"/>
                </a:lnTo>
                <a:lnTo>
                  <a:pt x="140" y="1114"/>
                </a:lnTo>
                <a:lnTo>
                  <a:pt x="140" y="1114"/>
                </a:lnTo>
                <a:lnTo>
                  <a:pt x="141" y="1112"/>
                </a:lnTo>
                <a:lnTo>
                  <a:pt x="145" y="1109"/>
                </a:lnTo>
                <a:lnTo>
                  <a:pt x="153" y="1101"/>
                </a:lnTo>
                <a:lnTo>
                  <a:pt x="163" y="1092"/>
                </a:lnTo>
                <a:lnTo>
                  <a:pt x="165" y="1090"/>
                </a:lnTo>
                <a:lnTo>
                  <a:pt x="166" y="1088"/>
                </a:lnTo>
                <a:lnTo>
                  <a:pt x="166" y="1088"/>
                </a:lnTo>
                <a:lnTo>
                  <a:pt x="166" y="1082"/>
                </a:lnTo>
                <a:lnTo>
                  <a:pt x="168" y="1070"/>
                </a:lnTo>
                <a:lnTo>
                  <a:pt x="169" y="1053"/>
                </a:lnTo>
                <a:lnTo>
                  <a:pt x="169" y="1053"/>
                </a:lnTo>
                <a:lnTo>
                  <a:pt x="168" y="1054"/>
                </a:lnTo>
                <a:lnTo>
                  <a:pt x="166" y="1055"/>
                </a:lnTo>
                <a:lnTo>
                  <a:pt x="164" y="1056"/>
                </a:lnTo>
                <a:lnTo>
                  <a:pt x="162" y="1055"/>
                </a:lnTo>
                <a:lnTo>
                  <a:pt x="159" y="1054"/>
                </a:lnTo>
                <a:lnTo>
                  <a:pt x="156" y="1050"/>
                </a:lnTo>
                <a:lnTo>
                  <a:pt x="152" y="1044"/>
                </a:lnTo>
                <a:lnTo>
                  <a:pt x="152" y="1044"/>
                </a:lnTo>
                <a:lnTo>
                  <a:pt x="146" y="1033"/>
                </a:lnTo>
                <a:lnTo>
                  <a:pt x="144" y="1026"/>
                </a:lnTo>
                <a:lnTo>
                  <a:pt x="144" y="1018"/>
                </a:lnTo>
                <a:lnTo>
                  <a:pt x="144" y="1018"/>
                </a:lnTo>
                <a:lnTo>
                  <a:pt x="142" y="928"/>
                </a:lnTo>
                <a:lnTo>
                  <a:pt x="141" y="864"/>
                </a:lnTo>
                <a:lnTo>
                  <a:pt x="140" y="830"/>
                </a:lnTo>
                <a:lnTo>
                  <a:pt x="140" y="830"/>
                </a:lnTo>
                <a:lnTo>
                  <a:pt x="136" y="735"/>
                </a:lnTo>
                <a:lnTo>
                  <a:pt x="133" y="676"/>
                </a:lnTo>
                <a:lnTo>
                  <a:pt x="132" y="650"/>
                </a:lnTo>
                <a:lnTo>
                  <a:pt x="132" y="650"/>
                </a:lnTo>
                <a:lnTo>
                  <a:pt x="110" y="648"/>
                </a:lnTo>
                <a:lnTo>
                  <a:pt x="92" y="646"/>
                </a:lnTo>
                <a:lnTo>
                  <a:pt x="80" y="644"/>
                </a:lnTo>
                <a:lnTo>
                  <a:pt x="80" y="644"/>
                </a:lnTo>
                <a:lnTo>
                  <a:pt x="64" y="637"/>
                </a:lnTo>
                <a:lnTo>
                  <a:pt x="42" y="628"/>
                </a:lnTo>
                <a:lnTo>
                  <a:pt x="15" y="615"/>
                </a:lnTo>
                <a:lnTo>
                  <a:pt x="15" y="615"/>
                </a:lnTo>
                <a:lnTo>
                  <a:pt x="8" y="611"/>
                </a:lnTo>
                <a:lnTo>
                  <a:pt x="3" y="607"/>
                </a:lnTo>
                <a:lnTo>
                  <a:pt x="2" y="605"/>
                </a:lnTo>
                <a:lnTo>
                  <a:pt x="0" y="604"/>
                </a:lnTo>
                <a:lnTo>
                  <a:pt x="0" y="604"/>
                </a:lnTo>
                <a:lnTo>
                  <a:pt x="3" y="599"/>
                </a:lnTo>
                <a:lnTo>
                  <a:pt x="9" y="592"/>
                </a:lnTo>
                <a:lnTo>
                  <a:pt x="28" y="571"/>
                </a:lnTo>
                <a:lnTo>
                  <a:pt x="47" y="547"/>
                </a:lnTo>
                <a:lnTo>
                  <a:pt x="56" y="536"/>
                </a:lnTo>
                <a:lnTo>
                  <a:pt x="62" y="528"/>
                </a:lnTo>
                <a:lnTo>
                  <a:pt x="62" y="528"/>
                </a:lnTo>
                <a:lnTo>
                  <a:pt x="76" y="504"/>
                </a:lnTo>
                <a:lnTo>
                  <a:pt x="82" y="495"/>
                </a:lnTo>
                <a:lnTo>
                  <a:pt x="85" y="487"/>
                </a:lnTo>
                <a:lnTo>
                  <a:pt x="85" y="487"/>
                </a:lnTo>
                <a:lnTo>
                  <a:pt x="89" y="475"/>
                </a:lnTo>
                <a:lnTo>
                  <a:pt x="97" y="459"/>
                </a:lnTo>
                <a:lnTo>
                  <a:pt x="105" y="441"/>
                </a:lnTo>
                <a:lnTo>
                  <a:pt x="105" y="441"/>
                </a:lnTo>
                <a:lnTo>
                  <a:pt x="105" y="441"/>
                </a:lnTo>
                <a:lnTo>
                  <a:pt x="104" y="441"/>
                </a:lnTo>
                <a:lnTo>
                  <a:pt x="100" y="440"/>
                </a:lnTo>
                <a:lnTo>
                  <a:pt x="94" y="435"/>
                </a:lnTo>
                <a:lnTo>
                  <a:pt x="94" y="435"/>
                </a:lnTo>
                <a:lnTo>
                  <a:pt x="80" y="424"/>
                </a:lnTo>
                <a:lnTo>
                  <a:pt x="74" y="421"/>
                </a:lnTo>
                <a:lnTo>
                  <a:pt x="74" y="421"/>
                </a:lnTo>
                <a:lnTo>
                  <a:pt x="73" y="405"/>
                </a:lnTo>
                <a:lnTo>
                  <a:pt x="74" y="394"/>
                </a:lnTo>
                <a:lnTo>
                  <a:pt x="75" y="390"/>
                </a:lnTo>
                <a:lnTo>
                  <a:pt x="76" y="386"/>
                </a:lnTo>
                <a:lnTo>
                  <a:pt x="76" y="386"/>
                </a:lnTo>
                <a:lnTo>
                  <a:pt x="79" y="384"/>
                </a:lnTo>
                <a:lnTo>
                  <a:pt x="82" y="381"/>
                </a:lnTo>
                <a:lnTo>
                  <a:pt x="88" y="379"/>
                </a:lnTo>
                <a:lnTo>
                  <a:pt x="97" y="376"/>
                </a:lnTo>
                <a:lnTo>
                  <a:pt x="97" y="376"/>
                </a:lnTo>
                <a:lnTo>
                  <a:pt x="101" y="373"/>
                </a:lnTo>
                <a:lnTo>
                  <a:pt x="109" y="362"/>
                </a:lnTo>
                <a:lnTo>
                  <a:pt x="115" y="351"/>
                </a:lnTo>
                <a:lnTo>
                  <a:pt x="117" y="346"/>
                </a:lnTo>
                <a:lnTo>
                  <a:pt x="117" y="343"/>
                </a:lnTo>
                <a:lnTo>
                  <a:pt x="117" y="343"/>
                </a:lnTo>
                <a:lnTo>
                  <a:pt x="115" y="331"/>
                </a:lnTo>
                <a:lnTo>
                  <a:pt x="113" y="325"/>
                </a:lnTo>
                <a:lnTo>
                  <a:pt x="113" y="319"/>
                </a:lnTo>
                <a:lnTo>
                  <a:pt x="113" y="319"/>
                </a:lnTo>
                <a:lnTo>
                  <a:pt x="117" y="292"/>
                </a:lnTo>
                <a:lnTo>
                  <a:pt x="118" y="275"/>
                </a:lnTo>
                <a:lnTo>
                  <a:pt x="121" y="270"/>
                </a:lnTo>
                <a:lnTo>
                  <a:pt x="123" y="267"/>
                </a:lnTo>
                <a:lnTo>
                  <a:pt x="123" y="267"/>
                </a:lnTo>
                <a:lnTo>
                  <a:pt x="126" y="264"/>
                </a:lnTo>
                <a:lnTo>
                  <a:pt x="127" y="261"/>
                </a:lnTo>
                <a:lnTo>
                  <a:pt x="129" y="254"/>
                </a:lnTo>
                <a:lnTo>
                  <a:pt x="130" y="245"/>
                </a:lnTo>
                <a:lnTo>
                  <a:pt x="132" y="240"/>
                </a:lnTo>
                <a:lnTo>
                  <a:pt x="132" y="240"/>
                </a:lnTo>
                <a:lnTo>
                  <a:pt x="136" y="235"/>
                </a:lnTo>
                <a:lnTo>
                  <a:pt x="147" y="227"/>
                </a:lnTo>
                <a:lnTo>
                  <a:pt x="153" y="223"/>
                </a:lnTo>
                <a:lnTo>
                  <a:pt x="159" y="220"/>
                </a:lnTo>
                <a:lnTo>
                  <a:pt x="166" y="217"/>
                </a:lnTo>
                <a:lnTo>
                  <a:pt x="172" y="217"/>
                </a:lnTo>
                <a:lnTo>
                  <a:pt x="172" y="217"/>
                </a:lnTo>
                <a:lnTo>
                  <a:pt x="183" y="217"/>
                </a:lnTo>
                <a:lnTo>
                  <a:pt x="193" y="217"/>
                </a:lnTo>
                <a:lnTo>
                  <a:pt x="199" y="216"/>
                </a:lnTo>
                <a:lnTo>
                  <a:pt x="201" y="214"/>
                </a:lnTo>
                <a:lnTo>
                  <a:pt x="201" y="214"/>
                </a:lnTo>
                <a:lnTo>
                  <a:pt x="204" y="214"/>
                </a:lnTo>
                <a:lnTo>
                  <a:pt x="207" y="213"/>
                </a:lnTo>
                <a:lnTo>
                  <a:pt x="212" y="211"/>
                </a:lnTo>
                <a:lnTo>
                  <a:pt x="212" y="211"/>
                </a:lnTo>
                <a:lnTo>
                  <a:pt x="219" y="208"/>
                </a:lnTo>
                <a:lnTo>
                  <a:pt x="223" y="204"/>
                </a:lnTo>
                <a:lnTo>
                  <a:pt x="224" y="203"/>
                </a:lnTo>
                <a:lnTo>
                  <a:pt x="224" y="203"/>
                </a:lnTo>
                <a:lnTo>
                  <a:pt x="224" y="203"/>
                </a:lnTo>
                <a:lnTo>
                  <a:pt x="221" y="202"/>
                </a:lnTo>
                <a:lnTo>
                  <a:pt x="216" y="199"/>
                </a:lnTo>
                <a:lnTo>
                  <a:pt x="216" y="1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01749F8D-1061-434B-BFDB-FF03E3D6CC2D}"/>
              </a:ext>
            </a:extLst>
          </p:cNvPr>
          <p:cNvSpPr>
            <a:spLocks/>
          </p:cNvSpPr>
          <p:nvPr/>
        </p:nvSpPr>
        <p:spPr bwMode="auto">
          <a:xfrm>
            <a:off x="8373380" y="2694731"/>
            <a:ext cx="791159" cy="1740549"/>
          </a:xfrm>
          <a:custGeom>
            <a:avLst/>
            <a:gdLst>
              <a:gd name="T0" fmla="*/ 107 w 525"/>
              <a:gd name="T1" fmla="*/ 269 h 1155"/>
              <a:gd name="T2" fmla="*/ 75 w 525"/>
              <a:gd name="T3" fmla="*/ 288 h 1155"/>
              <a:gd name="T4" fmla="*/ 52 w 525"/>
              <a:gd name="T5" fmla="*/ 355 h 1155"/>
              <a:gd name="T6" fmla="*/ 47 w 525"/>
              <a:gd name="T7" fmla="*/ 388 h 1155"/>
              <a:gd name="T8" fmla="*/ 57 w 525"/>
              <a:gd name="T9" fmla="*/ 404 h 1155"/>
              <a:gd name="T10" fmla="*/ 64 w 525"/>
              <a:gd name="T11" fmla="*/ 482 h 1155"/>
              <a:gd name="T12" fmla="*/ 75 w 525"/>
              <a:gd name="T13" fmla="*/ 491 h 1155"/>
              <a:gd name="T14" fmla="*/ 71 w 525"/>
              <a:gd name="T15" fmla="*/ 522 h 1155"/>
              <a:gd name="T16" fmla="*/ 46 w 525"/>
              <a:gd name="T17" fmla="*/ 533 h 1155"/>
              <a:gd name="T18" fmla="*/ 17 w 525"/>
              <a:gd name="T19" fmla="*/ 624 h 1155"/>
              <a:gd name="T20" fmla="*/ 4 w 525"/>
              <a:gd name="T21" fmla="*/ 701 h 1155"/>
              <a:gd name="T22" fmla="*/ 52 w 525"/>
              <a:gd name="T23" fmla="*/ 735 h 1155"/>
              <a:gd name="T24" fmla="*/ 71 w 525"/>
              <a:gd name="T25" fmla="*/ 742 h 1155"/>
              <a:gd name="T26" fmla="*/ 125 w 525"/>
              <a:gd name="T27" fmla="*/ 719 h 1155"/>
              <a:gd name="T28" fmla="*/ 158 w 525"/>
              <a:gd name="T29" fmla="*/ 828 h 1155"/>
              <a:gd name="T30" fmla="*/ 154 w 525"/>
              <a:gd name="T31" fmla="*/ 900 h 1155"/>
              <a:gd name="T32" fmla="*/ 164 w 525"/>
              <a:gd name="T33" fmla="*/ 971 h 1155"/>
              <a:gd name="T34" fmla="*/ 174 w 525"/>
              <a:gd name="T35" fmla="*/ 1043 h 1155"/>
              <a:gd name="T36" fmla="*/ 171 w 525"/>
              <a:gd name="T37" fmla="*/ 1061 h 1155"/>
              <a:gd name="T38" fmla="*/ 169 w 525"/>
              <a:gd name="T39" fmla="*/ 1085 h 1155"/>
              <a:gd name="T40" fmla="*/ 158 w 525"/>
              <a:gd name="T41" fmla="*/ 1112 h 1155"/>
              <a:gd name="T42" fmla="*/ 186 w 525"/>
              <a:gd name="T43" fmla="*/ 1127 h 1155"/>
              <a:gd name="T44" fmla="*/ 229 w 525"/>
              <a:gd name="T45" fmla="*/ 1120 h 1155"/>
              <a:gd name="T46" fmla="*/ 227 w 525"/>
              <a:gd name="T47" fmla="*/ 1080 h 1155"/>
              <a:gd name="T48" fmla="*/ 230 w 525"/>
              <a:gd name="T49" fmla="*/ 1061 h 1155"/>
              <a:gd name="T50" fmla="*/ 235 w 525"/>
              <a:gd name="T51" fmla="*/ 1042 h 1155"/>
              <a:gd name="T52" fmla="*/ 234 w 525"/>
              <a:gd name="T53" fmla="*/ 1027 h 1155"/>
              <a:gd name="T54" fmla="*/ 271 w 525"/>
              <a:gd name="T55" fmla="*/ 911 h 1155"/>
              <a:gd name="T56" fmla="*/ 293 w 525"/>
              <a:gd name="T57" fmla="*/ 1039 h 1155"/>
              <a:gd name="T58" fmla="*/ 299 w 525"/>
              <a:gd name="T59" fmla="*/ 1059 h 1155"/>
              <a:gd name="T60" fmla="*/ 308 w 525"/>
              <a:gd name="T61" fmla="*/ 1068 h 1155"/>
              <a:gd name="T62" fmla="*/ 312 w 525"/>
              <a:gd name="T63" fmla="*/ 1089 h 1155"/>
              <a:gd name="T64" fmla="*/ 308 w 525"/>
              <a:gd name="T65" fmla="*/ 1100 h 1155"/>
              <a:gd name="T66" fmla="*/ 306 w 525"/>
              <a:gd name="T67" fmla="*/ 1143 h 1155"/>
              <a:gd name="T68" fmla="*/ 322 w 525"/>
              <a:gd name="T69" fmla="*/ 1154 h 1155"/>
              <a:gd name="T70" fmla="*/ 377 w 525"/>
              <a:gd name="T71" fmla="*/ 1151 h 1155"/>
              <a:gd name="T72" fmla="*/ 376 w 525"/>
              <a:gd name="T73" fmla="*/ 1127 h 1155"/>
              <a:gd name="T74" fmla="*/ 371 w 525"/>
              <a:gd name="T75" fmla="*/ 1082 h 1155"/>
              <a:gd name="T76" fmla="*/ 363 w 525"/>
              <a:gd name="T77" fmla="*/ 1068 h 1155"/>
              <a:gd name="T78" fmla="*/ 364 w 525"/>
              <a:gd name="T79" fmla="*/ 1035 h 1155"/>
              <a:gd name="T80" fmla="*/ 357 w 525"/>
              <a:gd name="T81" fmla="*/ 943 h 1155"/>
              <a:gd name="T82" fmla="*/ 342 w 525"/>
              <a:gd name="T83" fmla="*/ 746 h 1155"/>
              <a:gd name="T84" fmla="*/ 349 w 525"/>
              <a:gd name="T85" fmla="*/ 692 h 1155"/>
              <a:gd name="T86" fmla="*/ 339 w 525"/>
              <a:gd name="T87" fmla="*/ 539 h 1155"/>
              <a:gd name="T88" fmla="*/ 355 w 525"/>
              <a:gd name="T89" fmla="*/ 475 h 1155"/>
              <a:gd name="T90" fmla="*/ 370 w 525"/>
              <a:gd name="T91" fmla="*/ 448 h 1155"/>
              <a:gd name="T92" fmla="*/ 373 w 525"/>
              <a:gd name="T93" fmla="*/ 374 h 1155"/>
              <a:gd name="T94" fmla="*/ 325 w 525"/>
              <a:gd name="T95" fmla="*/ 261 h 1155"/>
              <a:gd name="T96" fmla="*/ 430 w 525"/>
              <a:gd name="T97" fmla="*/ 245 h 1155"/>
              <a:gd name="T98" fmla="*/ 508 w 525"/>
              <a:gd name="T99" fmla="*/ 245 h 1155"/>
              <a:gd name="T100" fmla="*/ 506 w 525"/>
              <a:gd name="T101" fmla="*/ 175 h 1155"/>
              <a:gd name="T102" fmla="*/ 517 w 525"/>
              <a:gd name="T103" fmla="*/ 130 h 1155"/>
              <a:gd name="T104" fmla="*/ 444 w 525"/>
              <a:gd name="T105" fmla="*/ 68 h 1155"/>
              <a:gd name="T106" fmla="*/ 286 w 525"/>
              <a:gd name="T107" fmla="*/ 0 h 1155"/>
              <a:gd name="T108" fmla="*/ 158 w 525"/>
              <a:gd name="T109" fmla="*/ 12 h 1155"/>
              <a:gd name="T110" fmla="*/ 58 w 525"/>
              <a:gd name="T111" fmla="*/ 37 h 1155"/>
              <a:gd name="T112" fmla="*/ 5 w 525"/>
              <a:gd name="T113" fmla="*/ 67 h 1155"/>
              <a:gd name="T114" fmla="*/ 15 w 525"/>
              <a:gd name="T115" fmla="*/ 99 h 1155"/>
              <a:gd name="T116" fmla="*/ 0 w 525"/>
              <a:gd name="T117" fmla="*/ 169 h 1155"/>
              <a:gd name="T118" fmla="*/ 45 w 525"/>
              <a:gd name="T119" fmla="*/ 185 h 1155"/>
              <a:gd name="T120" fmla="*/ 128 w 525"/>
              <a:gd name="T121" fmla="*/ 216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1155">
                <a:moveTo>
                  <a:pt x="139" y="225"/>
                </a:moveTo>
                <a:lnTo>
                  <a:pt x="135" y="263"/>
                </a:lnTo>
                <a:lnTo>
                  <a:pt x="135" y="263"/>
                </a:lnTo>
                <a:lnTo>
                  <a:pt x="127" y="264"/>
                </a:lnTo>
                <a:lnTo>
                  <a:pt x="107" y="269"/>
                </a:lnTo>
                <a:lnTo>
                  <a:pt x="98" y="273"/>
                </a:lnTo>
                <a:lnTo>
                  <a:pt x="88" y="278"/>
                </a:lnTo>
                <a:lnTo>
                  <a:pt x="80" y="282"/>
                </a:lnTo>
                <a:lnTo>
                  <a:pt x="77" y="285"/>
                </a:lnTo>
                <a:lnTo>
                  <a:pt x="75" y="288"/>
                </a:lnTo>
                <a:lnTo>
                  <a:pt x="75" y="288"/>
                </a:lnTo>
                <a:lnTo>
                  <a:pt x="68" y="305"/>
                </a:lnTo>
                <a:lnTo>
                  <a:pt x="60" y="327"/>
                </a:lnTo>
                <a:lnTo>
                  <a:pt x="54" y="347"/>
                </a:lnTo>
                <a:lnTo>
                  <a:pt x="52" y="355"/>
                </a:lnTo>
                <a:lnTo>
                  <a:pt x="52" y="358"/>
                </a:lnTo>
                <a:lnTo>
                  <a:pt x="52" y="358"/>
                </a:lnTo>
                <a:lnTo>
                  <a:pt x="51" y="367"/>
                </a:lnTo>
                <a:lnTo>
                  <a:pt x="50" y="377"/>
                </a:lnTo>
                <a:lnTo>
                  <a:pt x="47" y="388"/>
                </a:lnTo>
                <a:lnTo>
                  <a:pt x="47" y="392"/>
                </a:lnTo>
                <a:lnTo>
                  <a:pt x="47" y="394"/>
                </a:lnTo>
                <a:lnTo>
                  <a:pt x="47" y="394"/>
                </a:lnTo>
                <a:lnTo>
                  <a:pt x="53" y="400"/>
                </a:lnTo>
                <a:lnTo>
                  <a:pt x="57" y="404"/>
                </a:lnTo>
                <a:lnTo>
                  <a:pt x="57" y="404"/>
                </a:lnTo>
                <a:lnTo>
                  <a:pt x="58" y="432"/>
                </a:lnTo>
                <a:lnTo>
                  <a:pt x="62" y="468"/>
                </a:lnTo>
                <a:lnTo>
                  <a:pt x="62" y="468"/>
                </a:lnTo>
                <a:lnTo>
                  <a:pt x="64" y="482"/>
                </a:lnTo>
                <a:lnTo>
                  <a:pt x="65" y="487"/>
                </a:lnTo>
                <a:lnTo>
                  <a:pt x="68" y="489"/>
                </a:lnTo>
                <a:lnTo>
                  <a:pt x="68" y="489"/>
                </a:lnTo>
                <a:lnTo>
                  <a:pt x="71" y="491"/>
                </a:lnTo>
                <a:lnTo>
                  <a:pt x="75" y="491"/>
                </a:lnTo>
                <a:lnTo>
                  <a:pt x="87" y="488"/>
                </a:lnTo>
                <a:lnTo>
                  <a:pt x="103" y="486"/>
                </a:lnTo>
                <a:lnTo>
                  <a:pt x="89" y="519"/>
                </a:lnTo>
                <a:lnTo>
                  <a:pt x="89" y="519"/>
                </a:lnTo>
                <a:lnTo>
                  <a:pt x="71" y="522"/>
                </a:lnTo>
                <a:lnTo>
                  <a:pt x="58" y="524"/>
                </a:lnTo>
                <a:lnTo>
                  <a:pt x="53" y="527"/>
                </a:lnTo>
                <a:lnTo>
                  <a:pt x="50" y="529"/>
                </a:lnTo>
                <a:lnTo>
                  <a:pt x="50" y="529"/>
                </a:lnTo>
                <a:lnTo>
                  <a:pt x="46" y="533"/>
                </a:lnTo>
                <a:lnTo>
                  <a:pt x="44" y="538"/>
                </a:lnTo>
                <a:lnTo>
                  <a:pt x="39" y="548"/>
                </a:lnTo>
                <a:lnTo>
                  <a:pt x="39" y="548"/>
                </a:lnTo>
                <a:lnTo>
                  <a:pt x="30" y="575"/>
                </a:lnTo>
                <a:lnTo>
                  <a:pt x="17" y="624"/>
                </a:lnTo>
                <a:lnTo>
                  <a:pt x="10" y="649"/>
                </a:lnTo>
                <a:lnTo>
                  <a:pt x="5" y="674"/>
                </a:lnTo>
                <a:lnTo>
                  <a:pt x="3" y="692"/>
                </a:lnTo>
                <a:lnTo>
                  <a:pt x="3" y="698"/>
                </a:lnTo>
                <a:lnTo>
                  <a:pt x="4" y="701"/>
                </a:lnTo>
                <a:lnTo>
                  <a:pt x="4" y="701"/>
                </a:lnTo>
                <a:lnTo>
                  <a:pt x="9" y="706"/>
                </a:lnTo>
                <a:lnTo>
                  <a:pt x="16" y="712"/>
                </a:lnTo>
                <a:lnTo>
                  <a:pt x="34" y="724"/>
                </a:lnTo>
                <a:lnTo>
                  <a:pt x="52" y="735"/>
                </a:lnTo>
                <a:lnTo>
                  <a:pt x="64" y="740"/>
                </a:lnTo>
                <a:lnTo>
                  <a:pt x="64" y="740"/>
                </a:lnTo>
                <a:lnTo>
                  <a:pt x="68" y="741"/>
                </a:lnTo>
                <a:lnTo>
                  <a:pt x="69" y="742"/>
                </a:lnTo>
                <a:lnTo>
                  <a:pt x="71" y="742"/>
                </a:lnTo>
                <a:lnTo>
                  <a:pt x="75" y="740"/>
                </a:lnTo>
                <a:lnTo>
                  <a:pt x="75" y="740"/>
                </a:lnTo>
                <a:lnTo>
                  <a:pt x="87" y="734"/>
                </a:lnTo>
                <a:lnTo>
                  <a:pt x="104" y="728"/>
                </a:lnTo>
                <a:lnTo>
                  <a:pt x="125" y="719"/>
                </a:lnTo>
                <a:lnTo>
                  <a:pt x="125" y="719"/>
                </a:lnTo>
                <a:lnTo>
                  <a:pt x="141" y="765"/>
                </a:lnTo>
                <a:lnTo>
                  <a:pt x="152" y="802"/>
                </a:lnTo>
                <a:lnTo>
                  <a:pt x="156" y="817"/>
                </a:lnTo>
                <a:lnTo>
                  <a:pt x="158" y="828"/>
                </a:lnTo>
                <a:lnTo>
                  <a:pt x="158" y="828"/>
                </a:lnTo>
                <a:lnTo>
                  <a:pt x="158" y="837"/>
                </a:lnTo>
                <a:lnTo>
                  <a:pt x="157" y="850"/>
                </a:lnTo>
                <a:lnTo>
                  <a:pt x="154" y="883"/>
                </a:lnTo>
                <a:lnTo>
                  <a:pt x="154" y="900"/>
                </a:lnTo>
                <a:lnTo>
                  <a:pt x="154" y="915"/>
                </a:lnTo>
                <a:lnTo>
                  <a:pt x="156" y="931"/>
                </a:lnTo>
                <a:lnTo>
                  <a:pt x="158" y="943"/>
                </a:lnTo>
                <a:lnTo>
                  <a:pt x="158" y="943"/>
                </a:lnTo>
                <a:lnTo>
                  <a:pt x="164" y="971"/>
                </a:lnTo>
                <a:lnTo>
                  <a:pt x="170" y="1000"/>
                </a:lnTo>
                <a:lnTo>
                  <a:pt x="176" y="1032"/>
                </a:lnTo>
                <a:lnTo>
                  <a:pt x="176" y="1032"/>
                </a:lnTo>
                <a:lnTo>
                  <a:pt x="176" y="1033"/>
                </a:lnTo>
                <a:lnTo>
                  <a:pt x="174" y="1043"/>
                </a:lnTo>
                <a:lnTo>
                  <a:pt x="174" y="1043"/>
                </a:lnTo>
                <a:lnTo>
                  <a:pt x="171" y="1056"/>
                </a:lnTo>
                <a:lnTo>
                  <a:pt x="171" y="1059"/>
                </a:lnTo>
                <a:lnTo>
                  <a:pt x="171" y="1061"/>
                </a:lnTo>
                <a:lnTo>
                  <a:pt x="171" y="1061"/>
                </a:lnTo>
                <a:lnTo>
                  <a:pt x="174" y="1067"/>
                </a:lnTo>
                <a:lnTo>
                  <a:pt x="174" y="1071"/>
                </a:lnTo>
                <a:lnTo>
                  <a:pt x="171" y="1082"/>
                </a:lnTo>
                <a:lnTo>
                  <a:pt x="171" y="1082"/>
                </a:lnTo>
                <a:lnTo>
                  <a:pt x="169" y="1085"/>
                </a:lnTo>
                <a:lnTo>
                  <a:pt x="163" y="1094"/>
                </a:lnTo>
                <a:lnTo>
                  <a:pt x="158" y="1103"/>
                </a:lnTo>
                <a:lnTo>
                  <a:pt x="157" y="1108"/>
                </a:lnTo>
                <a:lnTo>
                  <a:pt x="158" y="1112"/>
                </a:lnTo>
                <a:lnTo>
                  <a:pt x="158" y="1112"/>
                </a:lnTo>
                <a:lnTo>
                  <a:pt x="159" y="1115"/>
                </a:lnTo>
                <a:lnTo>
                  <a:pt x="163" y="1118"/>
                </a:lnTo>
                <a:lnTo>
                  <a:pt x="170" y="1122"/>
                </a:lnTo>
                <a:lnTo>
                  <a:pt x="178" y="1126"/>
                </a:lnTo>
                <a:lnTo>
                  <a:pt x="186" y="1127"/>
                </a:lnTo>
                <a:lnTo>
                  <a:pt x="186" y="1127"/>
                </a:lnTo>
                <a:lnTo>
                  <a:pt x="209" y="1126"/>
                </a:lnTo>
                <a:lnTo>
                  <a:pt x="222" y="1124"/>
                </a:lnTo>
                <a:lnTo>
                  <a:pt x="227" y="1122"/>
                </a:lnTo>
                <a:lnTo>
                  <a:pt x="229" y="1120"/>
                </a:lnTo>
                <a:lnTo>
                  <a:pt x="229" y="1120"/>
                </a:lnTo>
                <a:lnTo>
                  <a:pt x="230" y="1118"/>
                </a:lnTo>
                <a:lnTo>
                  <a:pt x="230" y="1113"/>
                </a:lnTo>
                <a:lnTo>
                  <a:pt x="229" y="1100"/>
                </a:lnTo>
                <a:lnTo>
                  <a:pt x="227" y="1080"/>
                </a:lnTo>
                <a:lnTo>
                  <a:pt x="227" y="1080"/>
                </a:lnTo>
                <a:lnTo>
                  <a:pt x="227" y="1070"/>
                </a:lnTo>
                <a:lnTo>
                  <a:pt x="227" y="1063"/>
                </a:lnTo>
                <a:lnTo>
                  <a:pt x="227" y="1063"/>
                </a:lnTo>
                <a:lnTo>
                  <a:pt x="230" y="1061"/>
                </a:lnTo>
                <a:lnTo>
                  <a:pt x="233" y="1059"/>
                </a:lnTo>
                <a:lnTo>
                  <a:pt x="234" y="1055"/>
                </a:lnTo>
                <a:lnTo>
                  <a:pt x="234" y="1055"/>
                </a:lnTo>
                <a:lnTo>
                  <a:pt x="234" y="1049"/>
                </a:lnTo>
                <a:lnTo>
                  <a:pt x="235" y="1042"/>
                </a:lnTo>
                <a:lnTo>
                  <a:pt x="235" y="1032"/>
                </a:lnTo>
                <a:lnTo>
                  <a:pt x="235" y="1032"/>
                </a:lnTo>
                <a:lnTo>
                  <a:pt x="234" y="1030"/>
                </a:lnTo>
                <a:lnTo>
                  <a:pt x="234" y="1027"/>
                </a:lnTo>
                <a:lnTo>
                  <a:pt x="234" y="1027"/>
                </a:lnTo>
                <a:lnTo>
                  <a:pt x="237" y="822"/>
                </a:lnTo>
                <a:lnTo>
                  <a:pt x="237" y="822"/>
                </a:lnTo>
                <a:lnTo>
                  <a:pt x="254" y="861"/>
                </a:lnTo>
                <a:lnTo>
                  <a:pt x="266" y="895"/>
                </a:lnTo>
                <a:lnTo>
                  <a:pt x="271" y="911"/>
                </a:lnTo>
                <a:lnTo>
                  <a:pt x="275" y="923"/>
                </a:lnTo>
                <a:lnTo>
                  <a:pt x="275" y="923"/>
                </a:lnTo>
                <a:lnTo>
                  <a:pt x="286" y="991"/>
                </a:lnTo>
                <a:lnTo>
                  <a:pt x="290" y="1024"/>
                </a:lnTo>
                <a:lnTo>
                  <a:pt x="293" y="1039"/>
                </a:lnTo>
                <a:lnTo>
                  <a:pt x="293" y="1039"/>
                </a:lnTo>
                <a:lnTo>
                  <a:pt x="295" y="1045"/>
                </a:lnTo>
                <a:lnTo>
                  <a:pt x="298" y="1055"/>
                </a:lnTo>
                <a:lnTo>
                  <a:pt x="298" y="1055"/>
                </a:lnTo>
                <a:lnTo>
                  <a:pt x="299" y="1059"/>
                </a:lnTo>
                <a:lnTo>
                  <a:pt x="300" y="1060"/>
                </a:lnTo>
                <a:lnTo>
                  <a:pt x="302" y="1061"/>
                </a:lnTo>
                <a:lnTo>
                  <a:pt x="302" y="1061"/>
                </a:lnTo>
                <a:lnTo>
                  <a:pt x="306" y="1065"/>
                </a:lnTo>
                <a:lnTo>
                  <a:pt x="308" y="1068"/>
                </a:lnTo>
                <a:lnTo>
                  <a:pt x="308" y="1071"/>
                </a:lnTo>
                <a:lnTo>
                  <a:pt x="308" y="1071"/>
                </a:lnTo>
                <a:lnTo>
                  <a:pt x="310" y="1074"/>
                </a:lnTo>
                <a:lnTo>
                  <a:pt x="311" y="1082"/>
                </a:lnTo>
                <a:lnTo>
                  <a:pt x="312" y="1089"/>
                </a:lnTo>
                <a:lnTo>
                  <a:pt x="312" y="1091"/>
                </a:lnTo>
                <a:lnTo>
                  <a:pt x="311" y="1094"/>
                </a:lnTo>
                <a:lnTo>
                  <a:pt x="311" y="1094"/>
                </a:lnTo>
                <a:lnTo>
                  <a:pt x="310" y="1096"/>
                </a:lnTo>
                <a:lnTo>
                  <a:pt x="308" y="1100"/>
                </a:lnTo>
                <a:lnTo>
                  <a:pt x="308" y="1109"/>
                </a:lnTo>
                <a:lnTo>
                  <a:pt x="308" y="1109"/>
                </a:lnTo>
                <a:lnTo>
                  <a:pt x="308" y="1119"/>
                </a:lnTo>
                <a:lnTo>
                  <a:pt x="307" y="1131"/>
                </a:lnTo>
                <a:lnTo>
                  <a:pt x="306" y="1143"/>
                </a:lnTo>
                <a:lnTo>
                  <a:pt x="307" y="1148"/>
                </a:lnTo>
                <a:lnTo>
                  <a:pt x="308" y="1150"/>
                </a:lnTo>
                <a:lnTo>
                  <a:pt x="308" y="1150"/>
                </a:lnTo>
                <a:lnTo>
                  <a:pt x="313" y="1151"/>
                </a:lnTo>
                <a:lnTo>
                  <a:pt x="322" y="1154"/>
                </a:lnTo>
                <a:lnTo>
                  <a:pt x="345" y="1155"/>
                </a:lnTo>
                <a:lnTo>
                  <a:pt x="357" y="1155"/>
                </a:lnTo>
                <a:lnTo>
                  <a:pt x="367" y="1155"/>
                </a:lnTo>
                <a:lnTo>
                  <a:pt x="375" y="1153"/>
                </a:lnTo>
                <a:lnTo>
                  <a:pt x="377" y="1151"/>
                </a:lnTo>
                <a:lnTo>
                  <a:pt x="378" y="1150"/>
                </a:lnTo>
                <a:lnTo>
                  <a:pt x="378" y="1150"/>
                </a:lnTo>
                <a:lnTo>
                  <a:pt x="378" y="1145"/>
                </a:lnTo>
                <a:lnTo>
                  <a:pt x="378" y="1141"/>
                </a:lnTo>
                <a:lnTo>
                  <a:pt x="376" y="1127"/>
                </a:lnTo>
                <a:lnTo>
                  <a:pt x="371" y="1107"/>
                </a:lnTo>
                <a:lnTo>
                  <a:pt x="371" y="1107"/>
                </a:lnTo>
                <a:lnTo>
                  <a:pt x="371" y="1094"/>
                </a:lnTo>
                <a:lnTo>
                  <a:pt x="371" y="1086"/>
                </a:lnTo>
                <a:lnTo>
                  <a:pt x="371" y="1082"/>
                </a:lnTo>
                <a:lnTo>
                  <a:pt x="371" y="1082"/>
                </a:lnTo>
                <a:lnTo>
                  <a:pt x="361" y="1076"/>
                </a:lnTo>
                <a:lnTo>
                  <a:pt x="361" y="1068"/>
                </a:lnTo>
                <a:lnTo>
                  <a:pt x="361" y="1068"/>
                </a:lnTo>
                <a:lnTo>
                  <a:pt x="363" y="1068"/>
                </a:lnTo>
                <a:lnTo>
                  <a:pt x="365" y="1067"/>
                </a:lnTo>
                <a:lnTo>
                  <a:pt x="366" y="1063"/>
                </a:lnTo>
                <a:lnTo>
                  <a:pt x="366" y="1055"/>
                </a:lnTo>
                <a:lnTo>
                  <a:pt x="366" y="1055"/>
                </a:lnTo>
                <a:lnTo>
                  <a:pt x="364" y="1035"/>
                </a:lnTo>
                <a:lnTo>
                  <a:pt x="364" y="1035"/>
                </a:lnTo>
                <a:lnTo>
                  <a:pt x="361" y="997"/>
                </a:lnTo>
                <a:lnTo>
                  <a:pt x="359" y="967"/>
                </a:lnTo>
                <a:lnTo>
                  <a:pt x="357" y="943"/>
                </a:lnTo>
                <a:lnTo>
                  <a:pt x="357" y="943"/>
                </a:lnTo>
                <a:lnTo>
                  <a:pt x="349" y="897"/>
                </a:lnTo>
                <a:lnTo>
                  <a:pt x="343" y="869"/>
                </a:lnTo>
                <a:lnTo>
                  <a:pt x="343" y="869"/>
                </a:lnTo>
                <a:lnTo>
                  <a:pt x="342" y="799"/>
                </a:lnTo>
                <a:lnTo>
                  <a:pt x="342" y="746"/>
                </a:lnTo>
                <a:lnTo>
                  <a:pt x="343" y="726"/>
                </a:lnTo>
                <a:lnTo>
                  <a:pt x="346" y="714"/>
                </a:lnTo>
                <a:lnTo>
                  <a:pt x="346" y="714"/>
                </a:lnTo>
                <a:lnTo>
                  <a:pt x="348" y="705"/>
                </a:lnTo>
                <a:lnTo>
                  <a:pt x="349" y="692"/>
                </a:lnTo>
                <a:lnTo>
                  <a:pt x="349" y="657"/>
                </a:lnTo>
                <a:lnTo>
                  <a:pt x="347" y="622"/>
                </a:lnTo>
                <a:lnTo>
                  <a:pt x="346" y="599"/>
                </a:lnTo>
                <a:lnTo>
                  <a:pt x="346" y="599"/>
                </a:lnTo>
                <a:lnTo>
                  <a:pt x="339" y="539"/>
                </a:lnTo>
                <a:lnTo>
                  <a:pt x="332" y="492"/>
                </a:lnTo>
                <a:lnTo>
                  <a:pt x="332" y="492"/>
                </a:lnTo>
                <a:lnTo>
                  <a:pt x="337" y="489"/>
                </a:lnTo>
                <a:lnTo>
                  <a:pt x="349" y="480"/>
                </a:lnTo>
                <a:lnTo>
                  <a:pt x="355" y="475"/>
                </a:lnTo>
                <a:lnTo>
                  <a:pt x="361" y="468"/>
                </a:lnTo>
                <a:lnTo>
                  <a:pt x="366" y="462"/>
                </a:lnTo>
                <a:lnTo>
                  <a:pt x="369" y="456"/>
                </a:lnTo>
                <a:lnTo>
                  <a:pt x="369" y="456"/>
                </a:lnTo>
                <a:lnTo>
                  <a:pt x="370" y="448"/>
                </a:lnTo>
                <a:lnTo>
                  <a:pt x="370" y="438"/>
                </a:lnTo>
                <a:lnTo>
                  <a:pt x="370" y="414"/>
                </a:lnTo>
                <a:lnTo>
                  <a:pt x="369" y="383"/>
                </a:lnTo>
                <a:lnTo>
                  <a:pt x="373" y="374"/>
                </a:lnTo>
                <a:lnTo>
                  <a:pt x="373" y="374"/>
                </a:lnTo>
                <a:lnTo>
                  <a:pt x="343" y="293"/>
                </a:lnTo>
                <a:lnTo>
                  <a:pt x="343" y="293"/>
                </a:lnTo>
                <a:lnTo>
                  <a:pt x="339" y="282"/>
                </a:lnTo>
                <a:lnTo>
                  <a:pt x="332" y="272"/>
                </a:lnTo>
                <a:lnTo>
                  <a:pt x="325" y="261"/>
                </a:lnTo>
                <a:lnTo>
                  <a:pt x="325" y="261"/>
                </a:lnTo>
                <a:lnTo>
                  <a:pt x="364" y="253"/>
                </a:lnTo>
                <a:lnTo>
                  <a:pt x="399" y="249"/>
                </a:lnTo>
                <a:lnTo>
                  <a:pt x="416" y="246"/>
                </a:lnTo>
                <a:lnTo>
                  <a:pt x="430" y="245"/>
                </a:lnTo>
                <a:lnTo>
                  <a:pt x="430" y="245"/>
                </a:lnTo>
                <a:lnTo>
                  <a:pt x="458" y="244"/>
                </a:lnTo>
                <a:lnTo>
                  <a:pt x="483" y="244"/>
                </a:lnTo>
                <a:lnTo>
                  <a:pt x="508" y="245"/>
                </a:lnTo>
                <a:lnTo>
                  <a:pt x="508" y="245"/>
                </a:lnTo>
                <a:lnTo>
                  <a:pt x="506" y="216"/>
                </a:lnTo>
                <a:lnTo>
                  <a:pt x="505" y="192"/>
                </a:lnTo>
                <a:lnTo>
                  <a:pt x="505" y="182"/>
                </a:lnTo>
                <a:lnTo>
                  <a:pt x="506" y="175"/>
                </a:lnTo>
                <a:lnTo>
                  <a:pt x="506" y="175"/>
                </a:lnTo>
                <a:lnTo>
                  <a:pt x="511" y="162"/>
                </a:lnTo>
                <a:lnTo>
                  <a:pt x="517" y="150"/>
                </a:lnTo>
                <a:lnTo>
                  <a:pt x="525" y="138"/>
                </a:lnTo>
                <a:lnTo>
                  <a:pt x="525" y="138"/>
                </a:lnTo>
                <a:lnTo>
                  <a:pt x="517" y="130"/>
                </a:lnTo>
                <a:lnTo>
                  <a:pt x="496" y="109"/>
                </a:lnTo>
                <a:lnTo>
                  <a:pt x="470" y="86"/>
                </a:lnTo>
                <a:lnTo>
                  <a:pt x="456" y="75"/>
                </a:lnTo>
                <a:lnTo>
                  <a:pt x="444" y="68"/>
                </a:lnTo>
                <a:lnTo>
                  <a:pt x="444" y="68"/>
                </a:lnTo>
                <a:lnTo>
                  <a:pt x="410" y="51"/>
                </a:lnTo>
                <a:lnTo>
                  <a:pt x="360" y="28"/>
                </a:lnTo>
                <a:lnTo>
                  <a:pt x="313" y="9"/>
                </a:lnTo>
                <a:lnTo>
                  <a:pt x="296" y="3"/>
                </a:lnTo>
                <a:lnTo>
                  <a:pt x="286" y="0"/>
                </a:lnTo>
                <a:lnTo>
                  <a:pt x="286" y="0"/>
                </a:lnTo>
                <a:lnTo>
                  <a:pt x="276" y="0"/>
                </a:lnTo>
                <a:lnTo>
                  <a:pt x="259" y="1"/>
                </a:lnTo>
                <a:lnTo>
                  <a:pt x="211" y="6"/>
                </a:lnTo>
                <a:lnTo>
                  <a:pt x="158" y="12"/>
                </a:lnTo>
                <a:lnTo>
                  <a:pt x="115" y="18"/>
                </a:lnTo>
                <a:lnTo>
                  <a:pt x="115" y="18"/>
                </a:lnTo>
                <a:lnTo>
                  <a:pt x="97" y="22"/>
                </a:lnTo>
                <a:lnTo>
                  <a:pt x="77" y="30"/>
                </a:lnTo>
                <a:lnTo>
                  <a:pt x="58" y="37"/>
                </a:lnTo>
                <a:lnTo>
                  <a:pt x="41" y="44"/>
                </a:lnTo>
                <a:lnTo>
                  <a:pt x="12" y="57"/>
                </a:lnTo>
                <a:lnTo>
                  <a:pt x="1" y="63"/>
                </a:lnTo>
                <a:lnTo>
                  <a:pt x="1" y="63"/>
                </a:lnTo>
                <a:lnTo>
                  <a:pt x="5" y="67"/>
                </a:lnTo>
                <a:lnTo>
                  <a:pt x="7" y="71"/>
                </a:lnTo>
                <a:lnTo>
                  <a:pt x="11" y="77"/>
                </a:lnTo>
                <a:lnTo>
                  <a:pt x="14" y="83"/>
                </a:lnTo>
                <a:lnTo>
                  <a:pt x="15" y="91"/>
                </a:lnTo>
                <a:lnTo>
                  <a:pt x="15" y="99"/>
                </a:lnTo>
                <a:lnTo>
                  <a:pt x="14" y="109"/>
                </a:lnTo>
                <a:lnTo>
                  <a:pt x="14" y="109"/>
                </a:lnTo>
                <a:lnTo>
                  <a:pt x="7" y="131"/>
                </a:lnTo>
                <a:lnTo>
                  <a:pt x="3" y="152"/>
                </a:lnTo>
                <a:lnTo>
                  <a:pt x="0" y="169"/>
                </a:lnTo>
                <a:lnTo>
                  <a:pt x="0" y="174"/>
                </a:lnTo>
                <a:lnTo>
                  <a:pt x="1" y="176"/>
                </a:lnTo>
                <a:lnTo>
                  <a:pt x="1" y="176"/>
                </a:lnTo>
                <a:lnTo>
                  <a:pt x="16" y="180"/>
                </a:lnTo>
                <a:lnTo>
                  <a:pt x="45" y="185"/>
                </a:lnTo>
                <a:lnTo>
                  <a:pt x="76" y="191"/>
                </a:lnTo>
                <a:lnTo>
                  <a:pt x="91" y="196"/>
                </a:lnTo>
                <a:lnTo>
                  <a:pt x="100" y="199"/>
                </a:lnTo>
                <a:lnTo>
                  <a:pt x="100" y="199"/>
                </a:lnTo>
                <a:lnTo>
                  <a:pt x="128" y="216"/>
                </a:lnTo>
                <a:lnTo>
                  <a:pt x="139" y="225"/>
                </a:lnTo>
                <a:lnTo>
                  <a:pt x="139" y="2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28E0F067-E8F5-4D34-9AB1-A3FB759C315D}"/>
              </a:ext>
            </a:extLst>
          </p:cNvPr>
          <p:cNvSpPr>
            <a:spLocks noEditPoints="1"/>
          </p:cNvSpPr>
          <p:nvPr/>
        </p:nvSpPr>
        <p:spPr bwMode="auto">
          <a:xfrm>
            <a:off x="874082" y="4685295"/>
            <a:ext cx="773102" cy="1646120"/>
          </a:xfrm>
          <a:custGeom>
            <a:avLst/>
            <a:gdLst>
              <a:gd name="T0" fmla="*/ 291 w 619"/>
              <a:gd name="T1" fmla="*/ 301 h 1318"/>
              <a:gd name="T2" fmla="*/ 287 w 619"/>
              <a:gd name="T3" fmla="*/ 304 h 1318"/>
              <a:gd name="T4" fmla="*/ 288 w 619"/>
              <a:gd name="T5" fmla="*/ 327 h 1318"/>
              <a:gd name="T6" fmla="*/ 286 w 619"/>
              <a:gd name="T7" fmla="*/ 163 h 1318"/>
              <a:gd name="T8" fmla="*/ 292 w 619"/>
              <a:gd name="T9" fmla="*/ 213 h 1318"/>
              <a:gd name="T10" fmla="*/ 307 w 619"/>
              <a:gd name="T11" fmla="*/ 247 h 1318"/>
              <a:gd name="T12" fmla="*/ 221 w 619"/>
              <a:gd name="T13" fmla="*/ 391 h 1318"/>
              <a:gd name="T14" fmla="*/ 217 w 619"/>
              <a:gd name="T15" fmla="*/ 414 h 1318"/>
              <a:gd name="T16" fmla="*/ 215 w 619"/>
              <a:gd name="T17" fmla="*/ 442 h 1318"/>
              <a:gd name="T18" fmla="*/ 167 w 619"/>
              <a:gd name="T19" fmla="*/ 520 h 1318"/>
              <a:gd name="T20" fmla="*/ 96 w 619"/>
              <a:gd name="T21" fmla="*/ 564 h 1318"/>
              <a:gd name="T22" fmla="*/ 72 w 619"/>
              <a:gd name="T23" fmla="*/ 603 h 1318"/>
              <a:gd name="T24" fmla="*/ 79 w 619"/>
              <a:gd name="T25" fmla="*/ 604 h 1318"/>
              <a:gd name="T26" fmla="*/ 88 w 619"/>
              <a:gd name="T27" fmla="*/ 616 h 1318"/>
              <a:gd name="T28" fmla="*/ 98 w 619"/>
              <a:gd name="T29" fmla="*/ 591 h 1318"/>
              <a:gd name="T30" fmla="*/ 149 w 619"/>
              <a:gd name="T31" fmla="*/ 571 h 1318"/>
              <a:gd name="T32" fmla="*/ 213 w 619"/>
              <a:gd name="T33" fmla="*/ 534 h 1318"/>
              <a:gd name="T34" fmla="*/ 219 w 619"/>
              <a:gd name="T35" fmla="*/ 576 h 1318"/>
              <a:gd name="T36" fmla="*/ 245 w 619"/>
              <a:gd name="T37" fmla="*/ 722 h 1318"/>
              <a:gd name="T38" fmla="*/ 229 w 619"/>
              <a:gd name="T39" fmla="*/ 796 h 1318"/>
              <a:gd name="T40" fmla="*/ 140 w 619"/>
              <a:gd name="T41" fmla="*/ 926 h 1318"/>
              <a:gd name="T42" fmla="*/ 191 w 619"/>
              <a:gd name="T43" fmla="*/ 1081 h 1318"/>
              <a:gd name="T44" fmla="*/ 194 w 619"/>
              <a:gd name="T45" fmla="*/ 1174 h 1318"/>
              <a:gd name="T46" fmla="*/ 178 w 619"/>
              <a:gd name="T47" fmla="*/ 1218 h 1318"/>
              <a:gd name="T48" fmla="*/ 129 w 619"/>
              <a:gd name="T49" fmla="*/ 1256 h 1318"/>
              <a:gd name="T50" fmla="*/ 110 w 619"/>
              <a:gd name="T51" fmla="*/ 1275 h 1318"/>
              <a:gd name="T52" fmla="*/ 106 w 619"/>
              <a:gd name="T53" fmla="*/ 1303 h 1318"/>
              <a:gd name="T54" fmla="*/ 141 w 619"/>
              <a:gd name="T55" fmla="*/ 1318 h 1318"/>
              <a:gd name="T56" fmla="*/ 255 w 619"/>
              <a:gd name="T57" fmla="*/ 1288 h 1318"/>
              <a:gd name="T58" fmla="*/ 276 w 619"/>
              <a:gd name="T59" fmla="*/ 1256 h 1318"/>
              <a:gd name="T60" fmla="*/ 268 w 619"/>
              <a:gd name="T61" fmla="*/ 1221 h 1318"/>
              <a:gd name="T62" fmla="*/ 272 w 619"/>
              <a:gd name="T63" fmla="*/ 1164 h 1318"/>
              <a:gd name="T64" fmla="*/ 256 w 619"/>
              <a:gd name="T65" fmla="*/ 1026 h 1318"/>
              <a:gd name="T66" fmla="*/ 230 w 619"/>
              <a:gd name="T67" fmla="*/ 954 h 1318"/>
              <a:gd name="T68" fmla="*/ 281 w 619"/>
              <a:gd name="T69" fmla="*/ 903 h 1318"/>
              <a:gd name="T70" fmla="*/ 293 w 619"/>
              <a:gd name="T71" fmla="*/ 979 h 1318"/>
              <a:gd name="T72" fmla="*/ 335 w 619"/>
              <a:gd name="T73" fmla="*/ 1095 h 1318"/>
              <a:gd name="T74" fmla="*/ 363 w 619"/>
              <a:gd name="T75" fmla="*/ 1205 h 1318"/>
              <a:gd name="T76" fmla="*/ 343 w 619"/>
              <a:gd name="T77" fmla="*/ 1240 h 1318"/>
              <a:gd name="T78" fmla="*/ 301 w 619"/>
              <a:gd name="T79" fmla="*/ 1256 h 1318"/>
              <a:gd name="T80" fmla="*/ 287 w 619"/>
              <a:gd name="T81" fmla="*/ 1307 h 1318"/>
              <a:gd name="T82" fmla="*/ 328 w 619"/>
              <a:gd name="T83" fmla="*/ 1312 h 1318"/>
              <a:gd name="T84" fmla="*/ 432 w 619"/>
              <a:gd name="T85" fmla="*/ 1309 h 1318"/>
              <a:gd name="T86" fmla="*/ 442 w 619"/>
              <a:gd name="T87" fmla="*/ 1281 h 1318"/>
              <a:gd name="T88" fmla="*/ 435 w 619"/>
              <a:gd name="T89" fmla="*/ 1240 h 1318"/>
              <a:gd name="T90" fmla="*/ 430 w 619"/>
              <a:gd name="T91" fmla="*/ 1194 h 1318"/>
              <a:gd name="T92" fmla="*/ 414 w 619"/>
              <a:gd name="T93" fmla="*/ 1078 h 1318"/>
              <a:gd name="T94" fmla="*/ 393 w 619"/>
              <a:gd name="T95" fmla="*/ 775 h 1318"/>
              <a:gd name="T96" fmla="*/ 441 w 619"/>
              <a:gd name="T97" fmla="*/ 658 h 1318"/>
              <a:gd name="T98" fmla="*/ 466 w 619"/>
              <a:gd name="T99" fmla="*/ 566 h 1318"/>
              <a:gd name="T100" fmla="*/ 470 w 619"/>
              <a:gd name="T101" fmla="*/ 335 h 1318"/>
              <a:gd name="T102" fmla="*/ 454 w 619"/>
              <a:gd name="T103" fmla="*/ 232 h 1318"/>
              <a:gd name="T104" fmla="*/ 515 w 619"/>
              <a:gd name="T105" fmla="*/ 196 h 1318"/>
              <a:gd name="T106" fmla="*/ 583 w 619"/>
              <a:gd name="T107" fmla="*/ 209 h 1318"/>
              <a:gd name="T108" fmla="*/ 602 w 619"/>
              <a:gd name="T109" fmla="*/ 193 h 1318"/>
              <a:gd name="T110" fmla="*/ 505 w 619"/>
              <a:gd name="T111" fmla="*/ 95 h 1318"/>
              <a:gd name="T112" fmla="*/ 354 w 619"/>
              <a:gd name="T113" fmla="*/ 12 h 1318"/>
              <a:gd name="T114" fmla="*/ 212 w 619"/>
              <a:gd name="T115" fmla="*/ 0 h 1318"/>
              <a:gd name="T116" fmla="*/ 96 w 619"/>
              <a:gd name="T117" fmla="*/ 32 h 1318"/>
              <a:gd name="T118" fmla="*/ 84 w 619"/>
              <a:gd name="T119" fmla="*/ 111 h 1318"/>
              <a:gd name="T120" fmla="*/ 175 w 619"/>
              <a:gd name="T121" fmla="*/ 141 h 1318"/>
              <a:gd name="T122" fmla="*/ 237 w 619"/>
              <a:gd name="T123" fmla="*/ 149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9" h="1318">
                <a:moveTo>
                  <a:pt x="307" y="258"/>
                </a:moveTo>
                <a:lnTo>
                  <a:pt x="307" y="258"/>
                </a:lnTo>
                <a:lnTo>
                  <a:pt x="306" y="269"/>
                </a:lnTo>
                <a:lnTo>
                  <a:pt x="304" y="278"/>
                </a:lnTo>
                <a:lnTo>
                  <a:pt x="300" y="287"/>
                </a:lnTo>
                <a:lnTo>
                  <a:pt x="298" y="292"/>
                </a:lnTo>
                <a:lnTo>
                  <a:pt x="291" y="301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7" y="304"/>
                </a:lnTo>
                <a:lnTo>
                  <a:pt x="281" y="315"/>
                </a:lnTo>
                <a:lnTo>
                  <a:pt x="281" y="315"/>
                </a:lnTo>
                <a:lnTo>
                  <a:pt x="284" y="316"/>
                </a:lnTo>
                <a:lnTo>
                  <a:pt x="286" y="319"/>
                </a:lnTo>
                <a:lnTo>
                  <a:pt x="287" y="321"/>
                </a:lnTo>
                <a:lnTo>
                  <a:pt x="288" y="323"/>
                </a:lnTo>
                <a:lnTo>
                  <a:pt x="288" y="327"/>
                </a:lnTo>
                <a:lnTo>
                  <a:pt x="287" y="331"/>
                </a:lnTo>
                <a:lnTo>
                  <a:pt x="287" y="331"/>
                </a:lnTo>
                <a:lnTo>
                  <a:pt x="251" y="391"/>
                </a:lnTo>
                <a:lnTo>
                  <a:pt x="247" y="391"/>
                </a:lnTo>
                <a:lnTo>
                  <a:pt x="280" y="165"/>
                </a:lnTo>
                <a:lnTo>
                  <a:pt x="280" y="165"/>
                </a:lnTo>
                <a:lnTo>
                  <a:pt x="286" y="163"/>
                </a:lnTo>
                <a:lnTo>
                  <a:pt x="292" y="162"/>
                </a:lnTo>
                <a:lnTo>
                  <a:pt x="303" y="162"/>
                </a:lnTo>
                <a:lnTo>
                  <a:pt x="303" y="162"/>
                </a:lnTo>
                <a:lnTo>
                  <a:pt x="295" y="183"/>
                </a:lnTo>
                <a:lnTo>
                  <a:pt x="292" y="200"/>
                </a:lnTo>
                <a:lnTo>
                  <a:pt x="292" y="207"/>
                </a:lnTo>
                <a:lnTo>
                  <a:pt x="292" y="213"/>
                </a:lnTo>
                <a:lnTo>
                  <a:pt x="292" y="213"/>
                </a:lnTo>
                <a:lnTo>
                  <a:pt x="293" y="216"/>
                </a:lnTo>
                <a:lnTo>
                  <a:pt x="295" y="220"/>
                </a:lnTo>
                <a:lnTo>
                  <a:pt x="301" y="227"/>
                </a:lnTo>
                <a:lnTo>
                  <a:pt x="304" y="232"/>
                </a:lnTo>
                <a:lnTo>
                  <a:pt x="306" y="239"/>
                </a:lnTo>
                <a:lnTo>
                  <a:pt x="307" y="247"/>
                </a:lnTo>
                <a:lnTo>
                  <a:pt x="307" y="258"/>
                </a:lnTo>
                <a:lnTo>
                  <a:pt x="307" y="258"/>
                </a:lnTo>
                <a:close/>
                <a:moveTo>
                  <a:pt x="236" y="390"/>
                </a:moveTo>
                <a:lnTo>
                  <a:pt x="236" y="390"/>
                </a:lnTo>
                <a:lnTo>
                  <a:pt x="226" y="390"/>
                </a:lnTo>
                <a:lnTo>
                  <a:pt x="223" y="391"/>
                </a:lnTo>
                <a:lnTo>
                  <a:pt x="221" y="391"/>
                </a:lnTo>
                <a:lnTo>
                  <a:pt x="221" y="391"/>
                </a:lnTo>
                <a:lnTo>
                  <a:pt x="218" y="394"/>
                </a:lnTo>
                <a:lnTo>
                  <a:pt x="217" y="395"/>
                </a:lnTo>
                <a:lnTo>
                  <a:pt x="216" y="401"/>
                </a:lnTo>
                <a:lnTo>
                  <a:pt x="215" y="407"/>
                </a:lnTo>
                <a:lnTo>
                  <a:pt x="215" y="407"/>
                </a:lnTo>
                <a:lnTo>
                  <a:pt x="217" y="414"/>
                </a:lnTo>
                <a:lnTo>
                  <a:pt x="217" y="420"/>
                </a:lnTo>
                <a:lnTo>
                  <a:pt x="215" y="427"/>
                </a:lnTo>
                <a:lnTo>
                  <a:pt x="215" y="427"/>
                </a:lnTo>
                <a:lnTo>
                  <a:pt x="213" y="434"/>
                </a:lnTo>
                <a:lnTo>
                  <a:pt x="213" y="438"/>
                </a:lnTo>
                <a:lnTo>
                  <a:pt x="215" y="442"/>
                </a:lnTo>
                <a:lnTo>
                  <a:pt x="215" y="442"/>
                </a:lnTo>
                <a:lnTo>
                  <a:pt x="217" y="447"/>
                </a:lnTo>
                <a:lnTo>
                  <a:pt x="221" y="452"/>
                </a:lnTo>
                <a:lnTo>
                  <a:pt x="225" y="458"/>
                </a:lnTo>
                <a:lnTo>
                  <a:pt x="225" y="458"/>
                </a:lnTo>
                <a:lnTo>
                  <a:pt x="194" y="499"/>
                </a:lnTo>
                <a:lnTo>
                  <a:pt x="194" y="499"/>
                </a:lnTo>
                <a:lnTo>
                  <a:pt x="167" y="520"/>
                </a:lnTo>
                <a:lnTo>
                  <a:pt x="144" y="535"/>
                </a:lnTo>
                <a:lnTo>
                  <a:pt x="135" y="541"/>
                </a:lnTo>
                <a:lnTo>
                  <a:pt x="128" y="545"/>
                </a:lnTo>
                <a:lnTo>
                  <a:pt x="128" y="545"/>
                </a:lnTo>
                <a:lnTo>
                  <a:pt x="118" y="549"/>
                </a:lnTo>
                <a:lnTo>
                  <a:pt x="106" y="557"/>
                </a:lnTo>
                <a:lnTo>
                  <a:pt x="96" y="564"/>
                </a:lnTo>
                <a:lnTo>
                  <a:pt x="87" y="571"/>
                </a:lnTo>
                <a:lnTo>
                  <a:pt x="87" y="571"/>
                </a:lnTo>
                <a:lnTo>
                  <a:pt x="83" y="577"/>
                </a:lnTo>
                <a:lnTo>
                  <a:pt x="80" y="583"/>
                </a:lnTo>
                <a:lnTo>
                  <a:pt x="77" y="591"/>
                </a:lnTo>
                <a:lnTo>
                  <a:pt x="77" y="591"/>
                </a:lnTo>
                <a:lnTo>
                  <a:pt x="72" y="603"/>
                </a:lnTo>
                <a:lnTo>
                  <a:pt x="71" y="609"/>
                </a:lnTo>
                <a:lnTo>
                  <a:pt x="71" y="611"/>
                </a:lnTo>
                <a:lnTo>
                  <a:pt x="72" y="611"/>
                </a:lnTo>
                <a:lnTo>
                  <a:pt x="72" y="611"/>
                </a:lnTo>
                <a:lnTo>
                  <a:pt x="73" y="610"/>
                </a:lnTo>
                <a:lnTo>
                  <a:pt x="75" y="609"/>
                </a:lnTo>
                <a:lnTo>
                  <a:pt x="79" y="604"/>
                </a:lnTo>
                <a:lnTo>
                  <a:pt x="83" y="596"/>
                </a:lnTo>
                <a:lnTo>
                  <a:pt x="83" y="596"/>
                </a:lnTo>
                <a:lnTo>
                  <a:pt x="84" y="605"/>
                </a:lnTo>
                <a:lnTo>
                  <a:pt x="85" y="612"/>
                </a:lnTo>
                <a:lnTo>
                  <a:pt x="87" y="616"/>
                </a:lnTo>
                <a:lnTo>
                  <a:pt x="87" y="616"/>
                </a:lnTo>
                <a:lnTo>
                  <a:pt x="88" y="616"/>
                </a:lnTo>
                <a:lnTo>
                  <a:pt x="88" y="614"/>
                </a:lnTo>
                <a:lnTo>
                  <a:pt x="90" y="605"/>
                </a:lnTo>
                <a:lnTo>
                  <a:pt x="91" y="601"/>
                </a:lnTo>
                <a:lnTo>
                  <a:pt x="92" y="596"/>
                </a:lnTo>
                <a:lnTo>
                  <a:pt x="94" y="592"/>
                </a:lnTo>
                <a:lnTo>
                  <a:pt x="98" y="591"/>
                </a:lnTo>
                <a:lnTo>
                  <a:pt x="98" y="591"/>
                </a:lnTo>
                <a:lnTo>
                  <a:pt x="110" y="589"/>
                </a:lnTo>
                <a:lnTo>
                  <a:pt x="123" y="586"/>
                </a:lnTo>
                <a:lnTo>
                  <a:pt x="123" y="586"/>
                </a:lnTo>
                <a:lnTo>
                  <a:pt x="130" y="584"/>
                </a:lnTo>
                <a:lnTo>
                  <a:pt x="136" y="582"/>
                </a:lnTo>
                <a:lnTo>
                  <a:pt x="142" y="577"/>
                </a:lnTo>
                <a:lnTo>
                  <a:pt x="149" y="571"/>
                </a:lnTo>
                <a:lnTo>
                  <a:pt x="149" y="571"/>
                </a:lnTo>
                <a:lnTo>
                  <a:pt x="159" y="562"/>
                </a:lnTo>
                <a:lnTo>
                  <a:pt x="171" y="554"/>
                </a:lnTo>
                <a:lnTo>
                  <a:pt x="185" y="546"/>
                </a:lnTo>
                <a:lnTo>
                  <a:pt x="200" y="540"/>
                </a:lnTo>
                <a:lnTo>
                  <a:pt x="200" y="540"/>
                </a:lnTo>
                <a:lnTo>
                  <a:pt x="213" y="534"/>
                </a:lnTo>
                <a:lnTo>
                  <a:pt x="223" y="529"/>
                </a:lnTo>
                <a:lnTo>
                  <a:pt x="230" y="524"/>
                </a:lnTo>
                <a:lnTo>
                  <a:pt x="230" y="524"/>
                </a:lnTo>
                <a:lnTo>
                  <a:pt x="228" y="534"/>
                </a:lnTo>
                <a:lnTo>
                  <a:pt x="224" y="543"/>
                </a:lnTo>
                <a:lnTo>
                  <a:pt x="222" y="558"/>
                </a:lnTo>
                <a:lnTo>
                  <a:pt x="219" y="576"/>
                </a:lnTo>
                <a:lnTo>
                  <a:pt x="218" y="595"/>
                </a:lnTo>
                <a:lnTo>
                  <a:pt x="221" y="617"/>
                </a:lnTo>
                <a:lnTo>
                  <a:pt x="223" y="629"/>
                </a:lnTo>
                <a:lnTo>
                  <a:pt x="225" y="642"/>
                </a:lnTo>
                <a:lnTo>
                  <a:pt x="225" y="642"/>
                </a:lnTo>
                <a:lnTo>
                  <a:pt x="237" y="687"/>
                </a:lnTo>
                <a:lnTo>
                  <a:pt x="245" y="722"/>
                </a:lnTo>
                <a:lnTo>
                  <a:pt x="250" y="744"/>
                </a:lnTo>
                <a:lnTo>
                  <a:pt x="251" y="755"/>
                </a:lnTo>
                <a:lnTo>
                  <a:pt x="251" y="755"/>
                </a:lnTo>
                <a:lnTo>
                  <a:pt x="248" y="767"/>
                </a:lnTo>
                <a:lnTo>
                  <a:pt x="245" y="775"/>
                </a:lnTo>
                <a:lnTo>
                  <a:pt x="245" y="775"/>
                </a:lnTo>
                <a:lnTo>
                  <a:pt x="229" y="796"/>
                </a:lnTo>
                <a:lnTo>
                  <a:pt x="211" y="817"/>
                </a:lnTo>
                <a:lnTo>
                  <a:pt x="191" y="842"/>
                </a:lnTo>
                <a:lnTo>
                  <a:pt x="172" y="869"/>
                </a:lnTo>
                <a:lnTo>
                  <a:pt x="154" y="896"/>
                </a:lnTo>
                <a:lnTo>
                  <a:pt x="148" y="907"/>
                </a:lnTo>
                <a:lnTo>
                  <a:pt x="142" y="918"/>
                </a:lnTo>
                <a:lnTo>
                  <a:pt x="140" y="926"/>
                </a:lnTo>
                <a:lnTo>
                  <a:pt x="138" y="934"/>
                </a:lnTo>
                <a:lnTo>
                  <a:pt x="138" y="934"/>
                </a:lnTo>
                <a:lnTo>
                  <a:pt x="142" y="949"/>
                </a:lnTo>
                <a:lnTo>
                  <a:pt x="148" y="968"/>
                </a:lnTo>
                <a:lnTo>
                  <a:pt x="166" y="1014"/>
                </a:lnTo>
                <a:lnTo>
                  <a:pt x="184" y="1062"/>
                </a:lnTo>
                <a:lnTo>
                  <a:pt x="191" y="1081"/>
                </a:lnTo>
                <a:lnTo>
                  <a:pt x="194" y="1098"/>
                </a:lnTo>
                <a:lnTo>
                  <a:pt x="194" y="1098"/>
                </a:lnTo>
                <a:lnTo>
                  <a:pt x="197" y="1111"/>
                </a:lnTo>
                <a:lnTo>
                  <a:pt x="197" y="1124"/>
                </a:lnTo>
                <a:lnTo>
                  <a:pt x="197" y="1149"/>
                </a:lnTo>
                <a:lnTo>
                  <a:pt x="196" y="1167"/>
                </a:lnTo>
                <a:lnTo>
                  <a:pt x="194" y="1174"/>
                </a:lnTo>
                <a:lnTo>
                  <a:pt x="200" y="1180"/>
                </a:lnTo>
                <a:lnTo>
                  <a:pt x="200" y="1194"/>
                </a:lnTo>
                <a:lnTo>
                  <a:pt x="190" y="1205"/>
                </a:lnTo>
                <a:lnTo>
                  <a:pt x="185" y="1210"/>
                </a:lnTo>
                <a:lnTo>
                  <a:pt x="185" y="1215"/>
                </a:lnTo>
                <a:lnTo>
                  <a:pt x="185" y="1215"/>
                </a:lnTo>
                <a:lnTo>
                  <a:pt x="178" y="1218"/>
                </a:lnTo>
                <a:lnTo>
                  <a:pt x="162" y="1225"/>
                </a:lnTo>
                <a:lnTo>
                  <a:pt x="153" y="1230"/>
                </a:lnTo>
                <a:lnTo>
                  <a:pt x="144" y="1235"/>
                </a:lnTo>
                <a:lnTo>
                  <a:pt x="138" y="1240"/>
                </a:lnTo>
                <a:lnTo>
                  <a:pt x="134" y="1245"/>
                </a:lnTo>
                <a:lnTo>
                  <a:pt x="134" y="1245"/>
                </a:lnTo>
                <a:lnTo>
                  <a:pt x="129" y="1256"/>
                </a:lnTo>
                <a:lnTo>
                  <a:pt x="127" y="1263"/>
                </a:lnTo>
                <a:lnTo>
                  <a:pt x="125" y="1269"/>
                </a:lnTo>
                <a:lnTo>
                  <a:pt x="123" y="1271"/>
                </a:lnTo>
                <a:lnTo>
                  <a:pt x="123" y="1271"/>
                </a:lnTo>
                <a:lnTo>
                  <a:pt x="119" y="1273"/>
                </a:lnTo>
                <a:lnTo>
                  <a:pt x="113" y="1274"/>
                </a:lnTo>
                <a:lnTo>
                  <a:pt x="110" y="1275"/>
                </a:lnTo>
                <a:lnTo>
                  <a:pt x="108" y="1277"/>
                </a:lnTo>
                <a:lnTo>
                  <a:pt x="105" y="1281"/>
                </a:lnTo>
                <a:lnTo>
                  <a:pt x="103" y="1287"/>
                </a:lnTo>
                <a:lnTo>
                  <a:pt x="103" y="1287"/>
                </a:lnTo>
                <a:lnTo>
                  <a:pt x="102" y="1293"/>
                </a:lnTo>
                <a:lnTo>
                  <a:pt x="103" y="1299"/>
                </a:lnTo>
                <a:lnTo>
                  <a:pt x="106" y="1303"/>
                </a:lnTo>
                <a:lnTo>
                  <a:pt x="110" y="1307"/>
                </a:lnTo>
                <a:lnTo>
                  <a:pt x="115" y="1311"/>
                </a:lnTo>
                <a:lnTo>
                  <a:pt x="121" y="1314"/>
                </a:lnTo>
                <a:lnTo>
                  <a:pt x="127" y="1317"/>
                </a:lnTo>
                <a:lnTo>
                  <a:pt x="134" y="1318"/>
                </a:lnTo>
                <a:lnTo>
                  <a:pt x="134" y="1318"/>
                </a:lnTo>
                <a:lnTo>
                  <a:pt x="141" y="1318"/>
                </a:lnTo>
                <a:lnTo>
                  <a:pt x="152" y="1318"/>
                </a:lnTo>
                <a:lnTo>
                  <a:pt x="174" y="1314"/>
                </a:lnTo>
                <a:lnTo>
                  <a:pt x="197" y="1311"/>
                </a:lnTo>
                <a:lnTo>
                  <a:pt x="210" y="1307"/>
                </a:lnTo>
                <a:lnTo>
                  <a:pt x="210" y="1307"/>
                </a:lnTo>
                <a:lnTo>
                  <a:pt x="238" y="1296"/>
                </a:lnTo>
                <a:lnTo>
                  <a:pt x="255" y="1288"/>
                </a:lnTo>
                <a:lnTo>
                  <a:pt x="262" y="1284"/>
                </a:lnTo>
                <a:lnTo>
                  <a:pt x="266" y="1282"/>
                </a:lnTo>
                <a:lnTo>
                  <a:pt x="266" y="1282"/>
                </a:lnTo>
                <a:lnTo>
                  <a:pt x="272" y="1276"/>
                </a:lnTo>
                <a:lnTo>
                  <a:pt x="275" y="1270"/>
                </a:lnTo>
                <a:lnTo>
                  <a:pt x="276" y="1263"/>
                </a:lnTo>
                <a:lnTo>
                  <a:pt x="276" y="1256"/>
                </a:lnTo>
                <a:lnTo>
                  <a:pt x="276" y="1256"/>
                </a:lnTo>
                <a:lnTo>
                  <a:pt x="276" y="1248"/>
                </a:lnTo>
                <a:lnTo>
                  <a:pt x="274" y="1238"/>
                </a:lnTo>
                <a:lnTo>
                  <a:pt x="272" y="1225"/>
                </a:lnTo>
                <a:lnTo>
                  <a:pt x="272" y="1225"/>
                </a:lnTo>
                <a:lnTo>
                  <a:pt x="270" y="1223"/>
                </a:lnTo>
                <a:lnTo>
                  <a:pt x="268" y="1221"/>
                </a:lnTo>
                <a:lnTo>
                  <a:pt x="266" y="1220"/>
                </a:lnTo>
                <a:lnTo>
                  <a:pt x="261" y="1169"/>
                </a:lnTo>
                <a:lnTo>
                  <a:pt x="261" y="1169"/>
                </a:lnTo>
                <a:lnTo>
                  <a:pt x="267" y="1168"/>
                </a:lnTo>
                <a:lnTo>
                  <a:pt x="270" y="1166"/>
                </a:lnTo>
                <a:lnTo>
                  <a:pt x="272" y="1164"/>
                </a:lnTo>
                <a:lnTo>
                  <a:pt x="272" y="1164"/>
                </a:lnTo>
                <a:lnTo>
                  <a:pt x="272" y="1164"/>
                </a:lnTo>
                <a:lnTo>
                  <a:pt x="269" y="1145"/>
                </a:lnTo>
                <a:lnTo>
                  <a:pt x="266" y="1106"/>
                </a:lnTo>
                <a:lnTo>
                  <a:pt x="261" y="1061"/>
                </a:lnTo>
                <a:lnTo>
                  <a:pt x="259" y="1041"/>
                </a:lnTo>
                <a:lnTo>
                  <a:pt x="256" y="1026"/>
                </a:lnTo>
                <a:lnTo>
                  <a:pt x="256" y="1026"/>
                </a:lnTo>
                <a:lnTo>
                  <a:pt x="253" y="1014"/>
                </a:lnTo>
                <a:lnTo>
                  <a:pt x="249" y="1003"/>
                </a:lnTo>
                <a:lnTo>
                  <a:pt x="241" y="982"/>
                </a:lnTo>
                <a:lnTo>
                  <a:pt x="232" y="966"/>
                </a:lnTo>
                <a:lnTo>
                  <a:pt x="231" y="960"/>
                </a:lnTo>
                <a:lnTo>
                  <a:pt x="230" y="954"/>
                </a:lnTo>
                <a:lnTo>
                  <a:pt x="230" y="954"/>
                </a:lnTo>
                <a:lnTo>
                  <a:pt x="231" y="951"/>
                </a:lnTo>
                <a:lnTo>
                  <a:pt x="234" y="948"/>
                </a:lnTo>
                <a:lnTo>
                  <a:pt x="240" y="941"/>
                </a:lnTo>
                <a:lnTo>
                  <a:pt x="247" y="932"/>
                </a:lnTo>
                <a:lnTo>
                  <a:pt x="256" y="924"/>
                </a:lnTo>
                <a:lnTo>
                  <a:pt x="274" y="910"/>
                </a:lnTo>
                <a:lnTo>
                  <a:pt x="281" y="903"/>
                </a:lnTo>
                <a:lnTo>
                  <a:pt x="281" y="903"/>
                </a:lnTo>
                <a:lnTo>
                  <a:pt x="282" y="928"/>
                </a:lnTo>
                <a:lnTo>
                  <a:pt x="284" y="948"/>
                </a:lnTo>
                <a:lnTo>
                  <a:pt x="287" y="965"/>
                </a:lnTo>
                <a:lnTo>
                  <a:pt x="287" y="965"/>
                </a:lnTo>
                <a:lnTo>
                  <a:pt x="289" y="972"/>
                </a:lnTo>
                <a:lnTo>
                  <a:pt x="293" y="979"/>
                </a:lnTo>
                <a:lnTo>
                  <a:pt x="303" y="997"/>
                </a:lnTo>
                <a:lnTo>
                  <a:pt x="312" y="1014"/>
                </a:lnTo>
                <a:lnTo>
                  <a:pt x="316" y="1023"/>
                </a:lnTo>
                <a:lnTo>
                  <a:pt x="317" y="1031"/>
                </a:lnTo>
                <a:lnTo>
                  <a:pt x="317" y="1031"/>
                </a:lnTo>
                <a:lnTo>
                  <a:pt x="324" y="1057"/>
                </a:lnTo>
                <a:lnTo>
                  <a:pt x="335" y="1095"/>
                </a:lnTo>
                <a:lnTo>
                  <a:pt x="354" y="1154"/>
                </a:lnTo>
                <a:lnTo>
                  <a:pt x="354" y="1154"/>
                </a:lnTo>
                <a:lnTo>
                  <a:pt x="355" y="1160"/>
                </a:lnTo>
                <a:lnTo>
                  <a:pt x="355" y="1168"/>
                </a:lnTo>
                <a:lnTo>
                  <a:pt x="355" y="1185"/>
                </a:lnTo>
                <a:lnTo>
                  <a:pt x="354" y="1205"/>
                </a:lnTo>
                <a:lnTo>
                  <a:pt x="363" y="1205"/>
                </a:lnTo>
                <a:lnTo>
                  <a:pt x="363" y="1215"/>
                </a:lnTo>
                <a:lnTo>
                  <a:pt x="363" y="1215"/>
                </a:lnTo>
                <a:lnTo>
                  <a:pt x="354" y="1231"/>
                </a:lnTo>
                <a:lnTo>
                  <a:pt x="354" y="1231"/>
                </a:lnTo>
                <a:lnTo>
                  <a:pt x="350" y="1236"/>
                </a:lnTo>
                <a:lnTo>
                  <a:pt x="347" y="1238"/>
                </a:lnTo>
                <a:lnTo>
                  <a:pt x="343" y="1240"/>
                </a:lnTo>
                <a:lnTo>
                  <a:pt x="343" y="1240"/>
                </a:lnTo>
                <a:lnTo>
                  <a:pt x="343" y="1240"/>
                </a:lnTo>
                <a:lnTo>
                  <a:pt x="337" y="1242"/>
                </a:lnTo>
                <a:lnTo>
                  <a:pt x="324" y="1245"/>
                </a:lnTo>
                <a:lnTo>
                  <a:pt x="316" y="1248"/>
                </a:lnTo>
                <a:lnTo>
                  <a:pt x="307" y="1251"/>
                </a:lnTo>
                <a:lnTo>
                  <a:pt x="301" y="1256"/>
                </a:lnTo>
                <a:lnTo>
                  <a:pt x="297" y="1261"/>
                </a:lnTo>
                <a:lnTo>
                  <a:pt x="297" y="1261"/>
                </a:lnTo>
                <a:lnTo>
                  <a:pt x="292" y="1274"/>
                </a:lnTo>
                <a:lnTo>
                  <a:pt x="287" y="1287"/>
                </a:lnTo>
                <a:lnTo>
                  <a:pt x="286" y="1300"/>
                </a:lnTo>
                <a:lnTo>
                  <a:pt x="286" y="1303"/>
                </a:lnTo>
                <a:lnTo>
                  <a:pt x="287" y="1307"/>
                </a:lnTo>
                <a:lnTo>
                  <a:pt x="287" y="1307"/>
                </a:lnTo>
                <a:lnTo>
                  <a:pt x="289" y="1309"/>
                </a:lnTo>
                <a:lnTo>
                  <a:pt x="293" y="1311"/>
                </a:lnTo>
                <a:lnTo>
                  <a:pt x="304" y="1312"/>
                </a:lnTo>
                <a:lnTo>
                  <a:pt x="316" y="1313"/>
                </a:lnTo>
                <a:lnTo>
                  <a:pt x="328" y="1312"/>
                </a:lnTo>
                <a:lnTo>
                  <a:pt x="328" y="1312"/>
                </a:lnTo>
                <a:lnTo>
                  <a:pt x="364" y="1313"/>
                </a:lnTo>
                <a:lnTo>
                  <a:pt x="385" y="1313"/>
                </a:lnTo>
                <a:lnTo>
                  <a:pt x="399" y="1312"/>
                </a:lnTo>
                <a:lnTo>
                  <a:pt x="399" y="1312"/>
                </a:lnTo>
                <a:lnTo>
                  <a:pt x="411" y="1312"/>
                </a:lnTo>
                <a:lnTo>
                  <a:pt x="425" y="1311"/>
                </a:lnTo>
                <a:lnTo>
                  <a:pt x="432" y="1309"/>
                </a:lnTo>
                <a:lnTo>
                  <a:pt x="438" y="1308"/>
                </a:lnTo>
                <a:lnTo>
                  <a:pt x="443" y="1306"/>
                </a:lnTo>
                <a:lnTo>
                  <a:pt x="445" y="1302"/>
                </a:lnTo>
                <a:lnTo>
                  <a:pt x="445" y="1302"/>
                </a:lnTo>
                <a:lnTo>
                  <a:pt x="446" y="1298"/>
                </a:lnTo>
                <a:lnTo>
                  <a:pt x="445" y="1293"/>
                </a:lnTo>
                <a:lnTo>
                  <a:pt x="442" y="1281"/>
                </a:lnTo>
                <a:lnTo>
                  <a:pt x="437" y="1269"/>
                </a:lnTo>
                <a:lnTo>
                  <a:pt x="435" y="1264"/>
                </a:lnTo>
                <a:lnTo>
                  <a:pt x="435" y="1261"/>
                </a:lnTo>
                <a:lnTo>
                  <a:pt x="435" y="1261"/>
                </a:lnTo>
                <a:lnTo>
                  <a:pt x="437" y="1250"/>
                </a:lnTo>
                <a:lnTo>
                  <a:pt x="437" y="1244"/>
                </a:lnTo>
                <a:lnTo>
                  <a:pt x="435" y="1240"/>
                </a:lnTo>
                <a:lnTo>
                  <a:pt x="435" y="1240"/>
                </a:lnTo>
                <a:lnTo>
                  <a:pt x="432" y="1238"/>
                </a:lnTo>
                <a:lnTo>
                  <a:pt x="429" y="1237"/>
                </a:lnTo>
                <a:lnTo>
                  <a:pt x="425" y="1236"/>
                </a:lnTo>
                <a:lnTo>
                  <a:pt x="419" y="1194"/>
                </a:lnTo>
                <a:lnTo>
                  <a:pt x="430" y="1194"/>
                </a:lnTo>
                <a:lnTo>
                  <a:pt x="430" y="1194"/>
                </a:lnTo>
                <a:lnTo>
                  <a:pt x="430" y="1181"/>
                </a:lnTo>
                <a:lnTo>
                  <a:pt x="427" y="1148"/>
                </a:lnTo>
                <a:lnTo>
                  <a:pt x="426" y="1129"/>
                </a:lnTo>
                <a:lnTo>
                  <a:pt x="423" y="1108"/>
                </a:lnTo>
                <a:lnTo>
                  <a:pt x="419" y="1091"/>
                </a:lnTo>
                <a:lnTo>
                  <a:pt x="414" y="1078"/>
                </a:lnTo>
                <a:lnTo>
                  <a:pt x="414" y="1078"/>
                </a:lnTo>
                <a:lnTo>
                  <a:pt x="402" y="1048"/>
                </a:lnTo>
                <a:lnTo>
                  <a:pt x="391" y="1013"/>
                </a:lnTo>
                <a:lnTo>
                  <a:pt x="379" y="975"/>
                </a:lnTo>
                <a:lnTo>
                  <a:pt x="368" y="811"/>
                </a:lnTo>
                <a:lnTo>
                  <a:pt x="368" y="811"/>
                </a:lnTo>
                <a:lnTo>
                  <a:pt x="375" y="800"/>
                </a:lnTo>
                <a:lnTo>
                  <a:pt x="393" y="775"/>
                </a:lnTo>
                <a:lnTo>
                  <a:pt x="413" y="742"/>
                </a:lnTo>
                <a:lnTo>
                  <a:pt x="423" y="724"/>
                </a:lnTo>
                <a:lnTo>
                  <a:pt x="430" y="709"/>
                </a:lnTo>
                <a:lnTo>
                  <a:pt x="430" y="709"/>
                </a:lnTo>
                <a:lnTo>
                  <a:pt x="435" y="692"/>
                </a:lnTo>
                <a:lnTo>
                  <a:pt x="438" y="675"/>
                </a:lnTo>
                <a:lnTo>
                  <a:pt x="441" y="658"/>
                </a:lnTo>
                <a:lnTo>
                  <a:pt x="442" y="641"/>
                </a:lnTo>
                <a:lnTo>
                  <a:pt x="442" y="612"/>
                </a:lnTo>
                <a:lnTo>
                  <a:pt x="443" y="602"/>
                </a:lnTo>
                <a:lnTo>
                  <a:pt x="445" y="596"/>
                </a:lnTo>
                <a:lnTo>
                  <a:pt x="445" y="596"/>
                </a:lnTo>
                <a:lnTo>
                  <a:pt x="458" y="577"/>
                </a:lnTo>
                <a:lnTo>
                  <a:pt x="466" y="566"/>
                </a:lnTo>
                <a:lnTo>
                  <a:pt x="470" y="555"/>
                </a:lnTo>
                <a:lnTo>
                  <a:pt x="470" y="555"/>
                </a:lnTo>
                <a:lnTo>
                  <a:pt x="471" y="551"/>
                </a:lnTo>
                <a:lnTo>
                  <a:pt x="473" y="542"/>
                </a:lnTo>
                <a:lnTo>
                  <a:pt x="474" y="517"/>
                </a:lnTo>
                <a:lnTo>
                  <a:pt x="473" y="445"/>
                </a:lnTo>
                <a:lnTo>
                  <a:pt x="470" y="335"/>
                </a:lnTo>
                <a:lnTo>
                  <a:pt x="470" y="335"/>
                </a:lnTo>
                <a:lnTo>
                  <a:pt x="469" y="321"/>
                </a:lnTo>
                <a:lnTo>
                  <a:pt x="464" y="301"/>
                </a:lnTo>
                <a:lnTo>
                  <a:pt x="455" y="264"/>
                </a:lnTo>
                <a:lnTo>
                  <a:pt x="455" y="264"/>
                </a:lnTo>
                <a:lnTo>
                  <a:pt x="454" y="248"/>
                </a:lnTo>
                <a:lnTo>
                  <a:pt x="454" y="232"/>
                </a:lnTo>
                <a:lnTo>
                  <a:pt x="455" y="213"/>
                </a:lnTo>
                <a:lnTo>
                  <a:pt x="455" y="213"/>
                </a:lnTo>
                <a:lnTo>
                  <a:pt x="462" y="209"/>
                </a:lnTo>
                <a:lnTo>
                  <a:pt x="480" y="203"/>
                </a:lnTo>
                <a:lnTo>
                  <a:pt x="492" y="200"/>
                </a:lnTo>
                <a:lnTo>
                  <a:pt x="504" y="197"/>
                </a:lnTo>
                <a:lnTo>
                  <a:pt x="515" y="196"/>
                </a:lnTo>
                <a:lnTo>
                  <a:pt x="527" y="197"/>
                </a:lnTo>
                <a:lnTo>
                  <a:pt x="527" y="197"/>
                </a:lnTo>
                <a:lnTo>
                  <a:pt x="548" y="201"/>
                </a:lnTo>
                <a:lnTo>
                  <a:pt x="567" y="207"/>
                </a:lnTo>
                <a:lnTo>
                  <a:pt x="583" y="213"/>
                </a:lnTo>
                <a:lnTo>
                  <a:pt x="583" y="213"/>
                </a:lnTo>
                <a:lnTo>
                  <a:pt x="583" y="209"/>
                </a:lnTo>
                <a:lnTo>
                  <a:pt x="584" y="203"/>
                </a:lnTo>
                <a:lnTo>
                  <a:pt x="586" y="200"/>
                </a:lnTo>
                <a:lnTo>
                  <a:pt x="587" y="196"/>
                </a:lnTo>
                <a:lnTo>
                  <a:pt x="590" y="194"/>
                </a:lnTo>
                <a:lnTo>
                  <a:pt x="594" y="193"/>
                </a:lnTo>
                <a:lnTo>
                  <a:pt x="594" y="193"/>
                </a:lnTo>
                <a:lnTo>
                  <a:pt x="602" y="193"/>
                </a:lnTo>
                <a:lnTo>
                  <a:pt x="611" y="194"/>
                </a:lnTo>
                <a:lnTo>
                  <a:pt x="619" y="197"/>
                </a:lnTo>
                <a:lnTo>
                  <a:pt x="619" y="197"/>
                </a:lnTo>
                <a:lnTo>
                  <a:pt x="579" y="162"/>
                </a:lnTo>
                <a:lnTo>
                  <a:pt x="517" y="105"/>
                </a:lnTo>
                <a:lnTo>
                  <a:pt x="517" y="105"/>
                </a:lnTo>
                <a:lnTo>
                  <a:pt x="505" y="95"/>
                </a:lnTo>
                <a:lnTo>
                  <a:pt x="493" y="84"/>
                </a:lnTo>
                <a:lnTo>
                  <a:pt x="466" y="66"/>
                </a:lnTo>
                <a:lnTo>
                  <a:pt x="439" y="51"/>
                </a:lnTo>
                <a:lnTo>
                  <a:pt x="414" y="39"/>
                </a:lnTo>
                <a:lnTo>
                  <a:pt x="414" y="39"/>
                </a:lnTo>
                <a:lnTo>
                  <a:pt x="372" y="19"/>
                </a:lnTo>
                <a:lnTo>
                  <a:pt x="354" y="12"/>
                </a:lnTo>
                <a:lnTo>
                  <a:pt x="345" y="9"/>
                </a:lnTo>
                <a:lnTo>
                  <a:pt x="338" y="8"/>
                </a:lnTo>
                <a:lnTo>
                  <a:pt x="338" y="8"/>
                </a:lnTo>
                <a:lnTo>
                  <a:pt x="310" y="5"/>
                </a:lnTo>
                <a:lnTo>
                  <a:pt x="263" y="1"/>
                </a:lnTo>
                <a:lnTo>
                  <a:pt x="237" y="0"/>
                </a:lnTo>
                <a:lnTo>
                  <a:pt x="212" y="0"/>
                </a:lnTo>
                <a:lnTo>
                  <a:pt x="188" y="1"/>
                </a:lnTo>
                <a:lnTo>
                  <a:pt x="169" y="2"/>
                </a:lnTo>
                <a:lnTo>
                  <a:pt x="169" y="2"/>
                </a:lnTo>
                <a:lnTo>
                  <a:pt x="160" y="5"/>
                </a:lnTo>
                <a:lnTo>
                  <a:pt x="148" y="8"/>
                </a:lnTo>
                <a:lnTo>
                  <a:pt x="123" y="19"/>
                </a:lnTo>
                <a:lnTo>
                  <a:pt x="96" y="32"/>
                </a:lnTo>
                <a:lnTo>
                  <a:pt x="67" y="46"/>
                </a:lnTo>
                <a:lnTo>
                  <a:pt x="21" y="72"/>
                </a:lnTo>
                <a:lnTo>
                  <a:pt x="0" y="84"/>
                </a:lnTo>
                <a:lnTo>
                  <a:pt x="47" y="111"/>
                </a:lnTo>
                <a:lnTo>
                  <a:pt x="47" y="111"/>
                </a:lnTo>
                <a:lnTo>
                  <a:pt x="58" y="109"/>
                </a:lnTo>
                <a:lnTo>
                  <a:pt x="84" y="111"/>
                </a:lnTo>
                <a:lnTo>
                  <a:pt x="99" y="111"/>
                </a:lnTo>
                <a:lnTo>
                  <a:pt x="113" y="113"/>
                </a:lnTo>
                <a:lnTo>
                  <a:pt x="128" y="116"/>
                </a:lnTo>
                <a:lnTo>
                  <a:pt x="134" y="118"/>
                </a:lnTo>
                <a:lnTo>
                  <a:pt x="138" y="120"/>
                </a:lnTo>
                <a:lnTo>
                  <a:pt x="138" y="120"/>
                </a:lnTo>
                <a:lnTo>
                  <a:pt x="175" y="141"/>
                </a:lnTo>
                <a:lnTo>
                  <a:pt x="194" y="151"/>
                </a:lnTo>
                <a:lnTo>
                  <a:pt x="194" y="151"/>
                </a:lnTo>
                <a:lnTo>
                  <a:pt x="200" y="150"/>
                </a:lnTo>
                <a:lnTo>
                  <a:pt x="212" y="149"/>
                </a:lnTo>
                <a:lnTo>
                  <a:pt x="221" y="147"/>
                </a:lnTo>
                <a:lnTo>
                  <a:pt x="229" y="147"/>
                </a:lnTo>
                <a:lnTo>
                  <a:pt x="237" y="149"/>
                </a:lnTo>
                <a:lnTo>
                  <a:pt x="245" y="151"/>
                </a:lnTo>
                <a:lnTo>
                  <a:pt x="245" y="151"/>
                </a:lnTo>
                <a:lnTo>
                  <a:pt x="259" y="157"/>
                </a:lnTo>
                <a:lnTo>
                  <a:pt x="268" y="162"/>
                </a:lnTo>
                <a:lnTo>
                  <a:pt x="236" y="3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01A99F64-9AF6-41A0-986B-F7AD5ADC73CA}"/>
              </a:ext>
            </a:extLst>
          </p:cNvPr>
          <p:cNvSpPr>
            <a:spLocks/>
          </p:cNvSpPr>
          <p:nvPr/>
        </p:nvSpPr>
        <p:spPr bwMode="auto">
          <a:xfrm>
            <a:off x="2742566" y="4778835"/>
            <a:ext cx="679450" cy="1554163"/>
          </a:xfrm>
          <a:custGeom>
            <a:avLst/>
            <a:gdLst>
              <a:gd name="T0" fmla="*/ 145 w 857"/>
              <a:gd name="T1" fmla="*/ 82 h 1959"/>
              <a:gd name="T2" fmla="*/ 635 w 857"/>
              <a:gd name="T3" fmla="*/ 145 h 1959"/>
              <a:gd name="T4" fmla="*/ 830 w 857"/>
              <a:gd name="T5" fmla="*/ 449 h 1959"/>
              <a:gd name="T6" fmla="*/ 857 w 857"/>
              <a:gd name="T7" fmla="*/ 618 h 1959"/>
              <a:gd name="T8" fmla="*/ 767 w 857"/>
              <a:gd name="T9" fmla="*/ 581 h 1959"/>
              <a:gd name="T10" fmla="*/ 624 w 857"/>
              <a:gd name="T11" fmla="*/ 523 h 1959"/>
              <a:gd name="T12" fmla="*/ 579 w 857"/>
              <a:gd name="T13" fmla="*/ 499 h 1959"/>
              <a:gd name="T14" fmla="*/ 585 w 857"/>
              <a:gd name="T15" fmla="*/ 736 h 1959"/>
              <a:gd name="T16" fmla="*/ 555 w 857"/>
              <a:gd name="T17" fmla="*/ 782 h 1959"/>
              <a:gd name="T18" fmla="*/ 572 w 857"/>
              <a:gd name="T19" fmla="*/ 920 h 1959"/>
              <a:gd name="T20" fmla="*/ 566 w 857"/>
              <a:gd name="T21" fmla="*/ 940 h 1959"/>
              <a:gd name="T22" fmla="*/ 585 w 857"/>
              <a:gd name="T23" fmla="*/ 1160 h 1959"/>
              <a:gd name="T24" fmla="*/ 620 w 857"/>
              <a:gd name="T25" fmla="*/ 1538 h 1959"/>
              <a:gd name="T26" fmla="*/ 631 w 857"/>
              <a:gd name="T27" fmla="*/ 1700 h 1959"/>
              <a:gd name="T28" fmla="*/ 611 w 857"/>
              <a:gd name="T29" fmla="*/ 1715 h 1959"/>
              <a:gd name="T30" fmla="*/ 639 w 857"/>
              <a:gd name="T31" fmla="*/ 1864 h 1959"/>
              <a:gd name="T32" fmla="*/ 637 w 857"/>
              <a:gd name="T33" fmla="*/ 1909 h 1959"/>
              <a:gd name="T34" fmla="*/ 603 w 857"/>
              <a:gd name="T35" fmla="*/ 1953 h 1959"/>
              <a:gd name="T36" fmla="*/ 492 w 857"/>
              <a:gd name="T37" fmla="*/ 1955 h 1959"/>
              <a:gd name="T38" fmla="*/ 475 w 857"/>
              <a:gd name="T39" fmla="*/ 1925 h 1959"/>
              <a:gd name="T40" fmla="*/ 516 w 857"/>
              <a:gd name="T41" fmla="*/ 1873 h 1959"/>
              <a:gd name="T42" fmla="*/ 516 w 857"/>
              <a:gd name="T43" fmla="*/ 1847 h 1959"/>
              <a:gd name="T44" fmla="*/ 542 w 857"/>
              <a:gd name="T45" fmla="*/ 1804 h 1959"/>
              <a:gd name="T46" fmla="*/ 544 w 857"/>
              <a:gd name="T47" fmla="*/ 1750 h 1959"/>
              <a:gd name="T48" fmla="*/ 447 w 857"/>
              <a:gd name="T49" fmla="*/ 1532 h 1959"/>
              <a:gd name="T50" fmla="*/ 372 w 857"/>
              <a:gd name="T51" fmla="*/ 1261 h 1959"/>
              <a:gd name="T52" fmla="*/ 361 w 857"/>
              <a:gd name="T53" fmla="*/ 1573 h 1959"/>
              <a:gd name="T54" fmla="*/ 359 w 857"/>
              <a:gd name="T55" fmla="*/ 1815 h 1959"/>
              <a:gd name="T56" fmla="*/ 378 w 857"/>
              <a:gd name="T57" fmla="*/ 1823 h 1959"/>
              <a:gd name="T58" fmla="*/ 384 w 857"/>
              <a:gd name="T59" fmla="*/ 1916 h 1959"/>
              <a:gd name="T60" fmla="*/ 341 w 857"/>
              <a:gd name="T61" fmla="*/ 1933 h 1959"/>
              <a:gd name="T62" fmla="*/ 268 w 857"/>
              <a:gd name="T63" fmla="*/ 1955 h 1959"/>
              <a:gd name="T64" fmla="*/ 196 w 857"/>
              <a:gd name="T65" fmla="*/ 1957 h 1959"/>
              <a:gd name="T66" fmla="*/ 173 w 857"/>
              <a:gd name="T67" fmla="*/ 1938 h 1959"/>
              <a:gd name="T68" fmla="*/ 181 w 857"/>
              <a:gd name="T69" fmla="*/ 1912 h 1959"/>
              <a:gd name="T70" fmla="*/ 264 w 857"/>
              <a:gd name="T71" fmla="*/ 1836 h 1959"/>
              <a:gd name="T72" fmla="*/ 251 w 857"/>
              <a:gd name="T73" fmla="*/ 1823 h 1959"/>
              <a:gd name="T74" fmla="*/ 274 w 857"/>
              <a:gd name="T75" fmla="*/ 1815 h 1959"/>
              <a:gd name="T76" fmla="*/ 233 w 857"/>
              <a:gd name="T77" fmla="*/ 1713 h 1959"/>
              <a:gd name="T78" fmla="*/ 209 w 857"/>
              <a:gd name="T79" fmla="*/ 1691 h 1959"/>
              <a:gd name="T80" fmla="*/ 214 w 857"/>
              <a:gd name="T81" fmla="*/ 1456 h 1959"/>
              <a:gd name="T82" fmla="*/ 190 w 857"/>
              <a:gd name="T83" fmla="*/ 1099 h 1959"/>
              <a:gd name="T84" fmla="*/ 78 w 857"/>
              <a:gd name="T85" fmla="*/ 1084 h 1959"/>
              <a:gd name="T86" fmla="*/ 0 w 857"/>
              <a:gd name="T87" fmla="*/ 1022 h 1959"/>
              <a:gd name="T88" fmla="*/ 58 w 857"/>
              <a:gd name="T89" fmla="*/ 858 h 1959"/>
              <a:gd name="T90" fmla="*/ 67 w 857"/>
              <a:gd name="T91" fmla="*/ 804 h 1959"/>
              <a:gd name="T92" fmla="*/ 114 w 857"/>
              <a:gd name="T93" fmla="*/ 777 h 1959"/>
              <a:gd name="T94" fmla="*/ 160 w 857"/>
              <a:gd name="T95" fmla="*/ 711 h 1959"/>
              <a:gd name="T96" fmla="*/ 173 w 857"/>
              <a:gd name="T97" fmla="*/ 648 h 1959"/>
              <a:gd name="T98" fmla="*/ 184 w 857"/>
              <a:gd name="T99" fmla="*/ 583 h 1959"/>
              <a:gd name="T100" fmla="*/ 197 w 857"/>
              <a:gd name="T101" fmla="*/ 447 h 1959"/>
              <a:gd name="T102" fmla="*/ 251 w 857"/>
              <a:gd name="T103" fmla="*/ 386 h 1959"/>
              <a:gd name="T104" fmla="*/ 261 w 857"/>
              <a:gd name="T105" fmla="*/ 358 h 1959"/>
              <a:gd name="T106" fmla="*/ 220 w 857"/>
              <a:gd name="T107" fmla="*/ 304 h 1959"/>
              <a:gd name="T108" fmla="*/ 229 w 857"/>
              <a:gd name="T109" fmla="*/ 235 h 1959"/>
              <a:gd name="T110" fmla="*/ 214 w 857"/>
              <a:gd name="T111" fmla="*/ 194 h 1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7" h="1959">
                <a:moveTo>
                  <a:pt x="220" y="164"/>
                </a:moveTo>
                <a:lnTo>
                  <a:pt x="220" y="164"/>
                </a:lnTo>
                <a:lnTo>
                  <a:pt x="197" y="136"/>
                </a:lnTo>
                <a:lnTo>
                  <a:pt x="173" y="110"/>
                </a:lnTo>
                <a:lnTo>
                  <a:pt x="145" y="82"/>
                </a:lnTo>
                <a:lnTo>
                  <a:pt x="145" y="82"/>
                </a:lnTo>
                <a:lnTo>
                  <a:pt x="97" y="37"/>
                </a:lnTo>
                <a:lnTo>
                  <a:pt x="76" y="19"/>
                </a:lnTo>
                <a:lnTo>
                  <a:pt x="277" y="0"/>
                </a:lnTo>
                <a:lnTo>
                  <a:pt x="492" y="37"/>
                </a:lnTo>
                <a:lnTo>
                  <a:pt x="585" y="108"/>
                </a:lnTo>
                <a:lnTo>
                  <a:pt x="635" y="145"/>
                </a:lnTo>
                <a:lnTo>
                  <a:pt x="655" y="145"/>
                </a:lnTo>
                <a:lnTo>
                  <a:pt x="655" y="170"/>
                </a:lnTo>
                <a:lnTo>
                  <a:pt x="717" y="240"/>
                </a:lnTo>
                <a:lnTo>
                  <a:pt x="817" y="397"/>
                </a:lnTo>
                <a:lnTo>
                  <a:pt x="817" y="397"/>
                </a:lnTo>
                <a:lnTo>
                  <a:pt x="830" y="449"/>
                </a:lnTo>
                <a:lnTo>
                  <a:pt x="849" y="523"/>
                </a:lnTo>
                <a:lnTo>
                  <a:pt x="849" y="523"/>
                </a:lnTo>
                <a:lnTo>
                  <a:pt x="853" y="536"/>
                </a:lnTo>
                <a:lnTo>
                  <a:pt x="855" y="553"/>
                </a:lnTo>
                <a:lnTo>
                  <a:pt x="857" y="583"/>
                </a:lnTo>
                <a:lnTo>
                  <a:pt x="857" y="618"/>
                </a:lnTo>
                <a:lnTo>
                  <a:pt x="857" y="618"/>
                </a:lnTo>
                <a:lnTo>
                  <a:pt x="849" y="613"/>
                </a:lnTo>
                <a:lnTo>
                  <a:pt x="829" y="602"/>
                </a:lnTo>
                <a:lnTo>
                  <a:pt x="799" y="589"/>
                </a:lnTo>
                <a:lnTo>
                  <a:pt x="784" y="583"/>
                </a:lnTo>
                <a:lnTo>
                  <a:pt x="767" y="581"/>
                </a:lnTo>
                <a:lnTo>
                  <a:pt x="767" y="581"/>
                </a:lnTo>
                <a:lnTo>
                  <a:pt x="674" y="568"/>
                </a:lnTo>
                <a:lnTo>
                  <a:pt x="674" y="568"/>
                </a:lnTo>
                <a:lnTo>
                  <a:pt x="657" y="555"/>
                </a:lnTo>
                <a:lnTo>
                  <a:pt x="641" y="540"/>
                </a:lnTo>
                <a:lnTo>
                  <a:pt x="624" y="523"/>
                </a:lnTo>
                <a:lnTo>
                  <a:pt x="624" y="523"/>
                </a:lnTo>
                <a:lnTo>
                  <a:pt x="614" y="516"/>
                </a:lnTo>
                <a:lnTo>
                  <a:pt x="607" y="510"/>
                </a:lnTo>
                <a:lnTo>
                  <a:pt x="592" y="503"/>
                </a:lnTo>
                <a:lnTo>
                  <a:pt x="583" y="499"/>
                </a:lnTo>
                <a:lnTo>
                  <a:pt x="579" y="499"/>
                </a:lnTo>
                <a:lnTo>
                  <a:pt x="579" y="499"/>
                </a:lnTo>
                <a:lnTo>
                  <a:pt x="583" y="585"/>
                </a:lnTo>
                <a:lnTo>
                  <a:pt x="585" y="656"/>
                </a:lnTo>
                <a:lnTo>
                  <a:pt x="585" y="706"/>
                </a:lnTo>
                <a:lnTo>
                  <a:pt x="585" y="706"/>
                </a:lnTo>
                <a:lnTo>
                  <a:pt x="585" y="736"/>
                </a:lnTo>
                <a:lnTo>
                  <a:pt x="583" y="754"/>
                </a:lnTo>
                <a:lnTo>
                  <a:pt x="581" y="762"/>
                </a:lnTo>
                <a:lnTo>
                  <a:pt x="579" y="767"/>
                </a:lnTo>
                <a:lnTo>
                  <a:pt x="574" y="771"/>
                </a:lnTo>
                <a:lnTo>
                  <a:pt x="566" y="777"/>
                </a:lnTo>
                <a:lnTo>
                  <a:pt x="555" y="782"/>
                </a:lnTo>
                <a:lnTo>
                  <a:pt x="555" y="782"/>
                </a:lnTo>
                <a:lnTo>
                  <a:pt x="555" y="831"/>
                </a:lnTo>
                <a:lnTo>
                  <a:pt x="557" y="868"/>
                </a:lnTo>
                <a:lnTo>
                  <a:pt x="560" y="890"/>
                </a:lnTo>
                <a:lnTo>
                  <a:pt x="560" y="890"/>
                </a:lnTo>
                <a:lnTo>
                  <a:pt x="572" y="920"/>
                </a:lnTo>
                <a:lnTo>
                  <a:pt x="577" y="933"/>
                </a:lnTo>
                <a:lnTo>
                  <a:pt x="579" y="940"/>
                </a:lnTo>
                <a:lnTo>
                  <a:pt x="579" y="940"/>
                </a:lnTo>
                <a:lnTo>
                  <a:pt x="574" y="939"/>
                </a:lnTo>
                <a:lnTo>
                  <a:pt x="570" y="939"/>
                </a:lnTo>
                <a:lnTo>
                  <a:pt x="566" y="940"/>
                </a:lnTo>
                <a:lnTo>
                  <a:pt x="566" y="940"/>
                </a:lnTo>
                <a:lnTo>
                  <a:pt x="568" y="976"/>
                </a:lnTo>
                <a:lnTo>
                  <a:pt x="574" y="1052"/>
                </a:lnTo>
                <a:lnTo>
                  <a:pt x="581" y="1127"/>
                </a:lnTo>
                <a:lnTo>
                  <a:pt x="585" y="1160"/>
                </a:lnTo>
                <a:lnTo>
                  <a:pt x="585" y="1160"/>
                </a:lnTo>
                <a:lnTo>
                  <a:pt x="590" y="1210"/>
                </a:lnTo>
                <a:lnTo>
                  <a:pt x="600" y="1320"/>
                </a:lnTo>
                <a:lnTo>
                  <a:pt x="611" y="1437"/>
                </a:lnTo>
                <a:lnTo>
                  <a:pt x="616" y="1501"/>
                </a:lnTo>
                <a:lnTo>
                  <a:pt x="616" y="1501"/>
                </a:lnTo>
                <a:lnTo>
                  <a:pt x="620" y="1538"/>
                </a:lnTo>
                <a:lnTo>
                  <a:pt x="624" y="1596"/>
                </a:lnTo>
                <a:lnTo>
                  <a:pt x="628" y="1650"/>
                </a:lnTo>
                <a:lnTo>
                  <a:pt x="629" y="1678"/>
                </a:lnTo>
                <a:lnTo>
                  <a:pt x="629" y="1678"/>
                </a:lnTo>
                <a:lnTo>
                  <a:pt x="631" y="1687"/>
                </a:lnTo>
                <a:lnTo>
                  <a:pt x="631" y="1700"/>
                </a:lnTo>
                <a:lnTo>
                  <a:pt x="629" y="1715"/>
                </a:lnTo>
                <a:lnTo>
                  <a:pt x="629" y="1715"/>
                </a:lnTo>
                <a:lnTo>
                  <a:pt x="620" y="1715"/>
                </a:lnTo>
                <a:lnTo>
                  <a:pt x="614" y="1715"/>
                </a:lnTo>
                <a:lnTo>
                  <a:pt x="611" y="1715"/>
                </a:lnTo>
                <a:lnTo>
                  <a:pt x="611" y="1715"/>
                </a:lnTo>
                <a:lnTo>
                  <a:pt x="616" y="1823"/>
                </a:lnTo>
                <a:lnTo>
                  <a:pt x="616" y="1823"/>
                </a:lnTo>
                <a:lnTo>
                  <a:pt x="624" y="1834"/>
                </a:lnTo>
                <a:lnTo>
                  <a:pt x="635" y="1855"/>
                </a:lnTo>
                <a:lnTo>
                  <a:pt x="635" y="1855"/>
                </a:lnTo>
                <a:lnTo>
                  <a:pt x="639" y="1864"/>
                </a:lnTo>
                <a:lnTo>
                  <a:pt x="642" y="1875"/>
                </a:lnTo>
                <a:lnTo>
                  <a:pt x="642" y="1886"/>
                </a:lnTo>
                <a:lnTo>
                  <a:pt x="642" y="1892"/>
                </a:lnTo>
                <a:lnTo>
                  <a:pt x="642" y="1892"/>
                </a:lnTo>
                <a:lnTo>
                  <a:pt x="639" y="1901"/>
                </a:lnTo>
                <a:lnTo>
                  <a:pt x="637" y="1909"/>
                </a:lnTo>
                <a:lnTo>
                  <a:pt x="629" y="1918"/>
                </a:lnTo>
                <a:lnTo>
                  <a:pt x="629" y="1918"/>
                </a:lnTo>
                <a:lnTo>
                  <a:pt x="622" y="1929"/>
                </a:lnTo>
                <a:lnTo>
                  <a:pt x="614" y="1942"/>
                </a:lnTo>
                <a:lnTo>
                  <a:pt x="607" y="1951"/>
                </a:lnTo>
                <a:lnTo>
                  <a:pt x="603" y="1953"/>
                </a:lnTo>
                <a:lnTo>
                  <a:pt x="598" y="1955"/>
                </a:lnTo>
                <a:lnTo>
                  <a:pt x="598" y="1955"/>
                </a:lnTo>
                <a:lnTo>
                  <a:pt x="546" y="1959"/>
                </a:lnTo>
                <a:lnTo>
                  <a:pt x="512" y="1959"/>
                </a:lnTo>
                <a:lnTo>
                  <a:pt x="499" y="1957"/>
                </a:lnTo>
                <a:lnTo>
                  <a:pt x="492" y="1955"/>
                </a:lnTo>
                <a:lnTo>
                  <a:pt x="492" y="1955"/>
                </a:lnTo>
                <a:lnTo>
                  <a:pt x="486" y="1951"/>
                </a:lnTo>
                <a:lnTo>
                  <a:pt x="482" y="1948"/>
                </a:lnTo>
                <a:lnTo>
                  <a:pt x="477" y="1936"/>
                </a:lnTo>
                <a:lnTo>
                  <a:pt x="475" y="1931"/>
                </a:lnTo>
                <a:lnTo>
                  <a:pt x="475" y="1925"/>
                </a:lnTo>
                <a:lnTo>
                  <a:pt x="477" y="1922"/>
                </a:lnTo>
                <a:lnTo>
                  <a:pt x="479" y="1918"/>
                </a:lnTo>
                <a:lnTo>
                  <a:pt x="479" y="1918"/>
                </a:lnTo>
                <a:lnTo>
                  <a:pt x="499" y="1894"/>
                </a:lnTo>
                <a:lnTo>
                  <a:pt x="516" y="1873"/>
                </a:lnTo>
                <a:lnTo>
                  <a:pt x="516" y="1873"/>
                </a:lnTo>
                <a:lnTo>
                  <a:pt x="521" y="1866"/>
                </a:lnTo>
                <a:lnTo>
                  <a:pt x="523" y="1860"/>
                </a:lnTo>
                <a:lnTo>
                  <a:pt x="523" y="1860"/>
                </a:lnTo>
                <a:lnTo>
                  <a:pt x="521" y="1856"/>
                </a:lnTo>
                <a:lnTo>
                  <a:pt x="520" y="1853"/>
                </a:lnTo>
                <a:lnTo>
                  <a:pt x="516" y="1847"/>
                </a:lnTo>
                <a:lnTo>
                  <a:pt x="534" y="1815"/>
                </a:lnTo>
                <a:lnTo>
                  <a:pt x="534" y="1815"/>
                </a:lnTo>
                <a:lnTo>
                  <a:pt x="538" y="1812"/>
                </a:lnTo>
                <a:lnTo>
                  <a:pt x="540" y="1808"/>
                </a:lnTo>
                <a:lnTo>
                  <a:pt x="542" y="1804"/>
                </a:lnTo>
                <a:lnTo>
                  <a:pt x="542" y="1804"/>
                </a:lnTo>
                <a:lnTo>
                  <a:pt x="542" y="1801"/>
                </a:lnTo>
                <a:lnTo>
                  <a:pt x="546" y="1799"/>
                </a:lnTo>
                <a:lnTo>
                  <a:pt x="547" y="1795"/>
                </a:lnTo>
                <a:lnTo>
                  <a:pt x="547" y="1791"/>
                </a:lnTo>
                <a:lnTo>
                  <a:pt x="547" y="1791"/>
                </a:lnTo>
                <a:lnTo>
                  <a:pt x="544" y="1750"/>
                </a:lnTo>
                <a:lnTo>
                  <a:pt x="542" y="1715"/>
                </a:lnTo>
                <a:lnTo>
                  <a:pt x="492" y="1715"/>
                </a:lnTo>
                <a:lnTo>
                  <a:pt x="492" y="1715"/>
                </a:lnTo>
                <a:lnTo>
                  <a:pt x="473" y="1637"/>
                </a:lnTo>
                <a:lnTo>
                  <a:pt x="458" y="1575"/>
                </a:lnTo>
                <a:lnTo>
                  <a:pt x="447" y="1532"/>
                </a:lnTo>
                <a:lnTo>
                  <a:pt x="447" y="1532"/>
                </a:lnTo>
                <a:lnTo>
                  <a:pt x="421" y="1441"/>
                </a:lnTo>
                <a:lnTo>
                  <a:pt x="397" y="1350"/>
                </a:lnTo>
                <a:lnTo>
                  <a:pt x="397" y="1350"/>
                </a:lnTo>
                <a:lnTo>
                  <a:pt x="382" y="1294"/>
                </a:lnTo>
                <a:lnTo>
                  <a:pt x="372" y="1261"/>
                </a:lnTo>
                <a:lnTo>
                  <a:pt x="372" y="1261"/>
                </a:lnTo>
                <a:lnTo>
                  <a:pt x="365" y="1398"/>
                </a:lnTo>
                <a:lnTo>
                  <a:pt x="359" y="1499"/>
                </a:lnTo>
                <a:lnTo>
                  <a:pt x="359" y="1559"/>
                </a:lnTo>
                <a:lnTo>
                  <a:pt x="359" y="1559"/>
                </a:lnTo>
                <a:lnTo>
                  <a:pt x="361" y="1573"/>
                </a:lnTo>
                <a:lnTo>
                  <a:pt x="365" y="1594"/>
                </a:lnTo>
                <a:lnTo>
                  <a:pt x="378" y="1642"/>
                </a:lnTo>
                <a:lnTo>
                  <a:pt x="397" y="1704"/>
                </a:lnTo>
                <a:lnTo>
                  <a:pt x="352" y="1704"/>
                </a:lnTo>
                <a:lnTo>
                  <a:pt x="359" y="1815"/>
                </a:lnTo>
                <a:lnTo>
                  <a:pt x="359" y="1815"/>
                </a:lnTo>
                <a:lnTo>
                  <a:pt x="361" y="1815"/>
                </a:lnTo>
                <a:lnTo>
                  <a:pt x="365" y="1815"/>
                </a:lnTo>
                <a:lnTo>
                  <a:pt x="372" y="1817"/>
                </a:lnTo>
                <a:lnTo>
                  <a:pt x="374" y="1819"/>
                </a:lnTo>
                <a:lnTo>
                  <a:pt x="378" y="1823"/>
                </a:lnTo>
                <a:lnTo>
                  <a:pt x="378" y="1823"/>
                </a:lnTo>
                <a:lnTo>
                  <a:pt x="380" y="1830"/>
                </a:lnTo>
                <a:lnTo>
                  <a:pt x="382" y="1842"/>
                </a:lnTo>
                <a:lnTo>
                  <a:pt x="384" y="1869"/>
                </a:lnTo>
                <a:lnTo>
                  <a:pt x="384" y="1910"/>
                </a:lnTo>
                <a:lnTo>
                  <a:pt x="384" y="1910"/>
                </a:lnTo>
                <a:lnTo>
                  <a:pt x="384" y="1916"/>
                </a:lnTo>
                <a:lnTo>
                  <a:pt x="380" y="1920"/>
                </a:lnTo>
                <a:lnTo>
                  <a:pt x="372" y="1925"/>
                </a:lnTo>
                <a:lnTo>
                  <a:pt x="365" y="1929"/>
                </a:lnTo>
                <a:lnTo>
                  <a:pt x="365" y="1929"/>
                </a:lnTo>
                <a:lnTo>
                  <a:pt x="354" y="1931"/>
                </a:lnTo>
                <a:lnTo>
                  <a:pt x="341" y="1933"/>
                </a:lnTo>
                <a:lnTo>
                  <a:pt x="328" y="1933"/>
                </a:lnTo>
                <a:lnTo>
                  <a:pt x="315" y="1936"/>
                </a:lnTo>
                <a:lnTo>
                  <a:pt x="315" y="1936"/>
                </a:lnTo>
                <a:lnTo>
                  <a:pt x="291" y="1948"/>
                </a:lnTo>
                <a:lnTo>
                  <a:pt x="276" y="1953"/>
                </a:lnTo>
                <a:lnTo>
                  <a:pt x="268" y="1955"/>
                </a:lnTo>
                <a:lnTo>
                  <a:pt x="259" y="1955"/>
                </a:lnTo>
                <a:lnTo>
                  <a:pt x="259" y="1955"/>
                </a:lnTo>
                <a:lnTo>
                  <a:pt x="238" y="1955"/>
                </a:lnTo>
                <a:lnTo>
                  <a:pt x="220" y="1957"/>
                </a:lnTo>
                <a:lnTo>
                  <a:pt x="203" y="1957"/>
                </a:lnTo>
                <a:lnTo>
                  <a:pt x="196" y="1957"/>
                </a:lnTo>
                <a:lnTo>
                  <a:pt x="190" y="1955"/>
                </a:lnTo>
                <a:lnTo>
                  <a:pt x="190" y="1955"/>
                </a:lnTo>
                <a:lnTo>
                  <a:pt x="183" y="1951"/>
                </a:lnTo>
                <a:lnTo>
                  <a:pt x="179" y="1948"/>
                </a:lnTo>
                <a:lnTo>
                  <a:pt x="175" y="1944"/>
                </a:lnTo>
                <a:lnTo>
                  <a:pt x="173" y="1938"/>
                </a:lnTo>
                <a:lnTo>
                  <a:pt x="171" y="1933"/>
                </a:lnTo>
                <a:lnTo>
                  <a:pt x="173" y="1927"/>
                </a:lnTo>
                <a:lnTo>
                  <a:pt x="173" y="1923"/>
                </a:lnTo>
                <a:lnTo>
                  <a:pt x="177" y="1918"/>
                </a:lnTo>
                <a:lnTo>
                  <a:pt x="177" y="1918"/>
                </a:lnTo>
                <a:lnTo>
                  <a:pt x="181" y="1912"/>
                </a:lnTo>
                <a:lnTo>
                  <a:pt x="186" y="1907"/>
                </a:lnTo>
                <a:lnTo>
                  <a:pt x="201" y="1897"/>
                </a:lnTo>
                <a:lnTo>
                  <a:pt x="216" y="1888"/>
                </a:lnTo>
                <a:lnTo>
                  <a:pt x="227" y="1879"/>
                </a:lnTo>
                <a:lnTo>
                  <a:pt x="227" y="1879"/>
                </a:lnTo>
                <a:lnTo>
                  <a:pt x="264" y="1836"/>
                </a:lnTo>
                <a:lnTo>
                  <a:pt x="264" y="1836"/>
                </a:lnTo>
                <a:lnTo>
                  <a:pt x="257" y="1828"/>
                </a:lnTo>
                <a:lnTo>
                  <a:pt x="253" y="1825"/>
                </a:lnTo>
                <a:lnTo>
                  <a:pt x="251" y="1823"/>
                </a:lnTo>
                <a:lnTo>
                  <a:pt x="251" y="1823"/>
                </a:lnTo>
                <a:lnTo>
                  <a:pt x="251" y="1823"/>
                </a:lnTo>
                <a:lnTo>
                  <a:pt x="263" y="1823"/>
                </a:lnTo>
                <a:lnTo>
                  <a:pt x="268" y="1823"/>
                </a:lnTo>
                <a:lnTo>
                  <a:pt x="270" y="1823"/>
                </a:lnTo>
                <a:lnTo>
                  <a:pt x="270" y="1823"/>
                </a:lnTo>
                <a:lnTo>
                  <a:pt x="272" y="1819"/>
                </a:lnTo>
                <a:lnTo>
                  <a:pt x="274" y="1815"/>
                </a:lnTo>
                <a:lnTo>
                  <a:pt x="277" y="1810"/>
                </a:lnTo>
                <a:lnTo>
                  <a:pt x="291" y="1804"/>
                </a:lnTo>
                <a:lnTo>
                  <a:pt x="277" y="1709"/>
                </a:lnTo>
                <a:lnTo>
                  <a:pt x="277" y="1709"/>
                </a:lnTo>
                <a:lnTo>
                  <a:pt x="251" y="1711"/>
                </a:lnTo>
                <a:lnTo>
                  <a:pt x="233" y="1713"/>
                </a:lnTo>
                <a:lnTo>
                  <a:pt x="225" y="1711"/>
                </a:lnTo>
                <a:lnTo>
                  <a:pt x="220" y="1709"/>
                </a:lnTo>
                <a:lnTo>
                  <a:pt x="220" y="1709"/>
                </a:lnTo>
                <a:lnTo>
                  <a:pt x="212" y="1696"/>
                </a:lnTo>
                <a:lnTo>
                  <a:pt x="209" y="1691"/>
                </a:lnTo>
                <a:lnTo>
                  <a:pt x="209" y="1691"/>
                </a:lnTo>
                <a:lnTo>
                  <a:pt x="210" y="1663"/>
                </a:lnTo>
                <a:lnTo>
                  <a:pt x="214" y="1599"/>
                </a:lnTo>
                <a:lnTo>
                  <a:pt x="216" y="1521"/>
                </a:lnTo>
                <a:lnTo>
                  <a:pt x="216" y="1486"/>
                </a:lnTo>
                <a:lnTo>
                  <a:pt x="214" y="1456"/>
                </a:lnTo>
                <a:lnTo>
                  <a:pt x="214" y="1456"/>
                </a:lnTo>
                <a:lnTo>
                  <a:pt x="210" y="1423"/>
                </a:lnTo>
                <a:lnTo>
                  <a:pt x="209" y="1372"/>
                </a:lnTo>
                <a:lnTo>
                  <a:pt x="205" y="1251"/>
                </a:lnTo>
                <a:lnTo>
                  <a:pt x="201" y="1097"/>
                </a:lnTo>
                <a:lnTo>
                  <a:pt x="201" y="1097"/>
                </a:lnTo>
                <a:lnTo>
                  <a:pt x="190" y="1099"/>
                </a:lnTo>
                <a:lnTo>
                  <a:pt x="164" y="1102"/>
                </a:lnTo>
                <a:lnTo>
                  <a:pt x="132" y="1102"/>
                </a:lnTo>
                <a:lnTo>
                  <a:pt x="119" y="1101"/>
                </a:lnTo>
                <a:lnTo>
                  <a:pt x="108" y="1097"/>
                </a:lnTo>
                <a:lnTo>
                  <a:pt x="108" y="1097"/>
                </a:lnTo>
                <a:lnTo>
                  <a:pt x="78" y="1084"/>
                </a:lnTo>
                <a:lnTo>
                  <a:pt x="43" y="1063"/>
                </a:lnTo>
                <a:lnTo>
                  <a:pt x="24" y="1052"/>
                </a:lnTo>
                <a:lnTo>
                  <a:pt x="11" y="1041"/>
                </a:lnTo>
                <a:lnTo>
                  <a:pt x="2" y="1030"/>
                </a:lnTo>
                <a:lnTo>
                  <a:pt x="0" y="1026"/>
                </a:lnTo>
                <a:lnTo>
                  <a:pt x="0" y="1022"/>
                </a:lnTo>
                <a:lnTo>
                  <a:pt x="0" y="1022"/>
                </a:lnTo>
                <a:lnTo>
                  <a:pt x="11" y="989"/>
                </a:lnTo>
                <a:lnTo>
                  <a:pt x="30" y="939"/>
                </a:lnTo>
                <a:lnTo>
                  <a:pt x="48" y="888"/>
                </a:lnTo>
                <a:lnTo>
                  <a:pt x="54" y="870"/>
                </a:lnTo>
                <a:lnTo>
                  <a:pt x="58" y="858"/>
                </a:lnTo>
                <a:lnTo>
                  <a:pt x="58" y="858"/>
                </a:lnTo>
                <a:lnTo>
                  <a:pt x="58" y="844"/>
                </a:lnTo>
                <a:lnTo>
                  <a:pt x="58" y="832"/>
                </a:lnTo>
                <a:lnTo>
                  <a:pt x="58" y="832"/>
                </a:lnTo>
                <a:lnTo>
                  <a:pt x="60" y="821"/>
                </a:lnTo>
                <a:lnTo>
                  <a:pt x="67" y="804"/>
                </a:lnTo>
                <a:lnTo>
                  <a:pt x="76" y="791"/>
                </a:lnTo>
                <a:lnTo>
                  <a:pt x="82" y="786"/>
                </a:lnTo>
                <a:lnTo>
                  <a:pt x="88" y="782"/>
                </a:lnTo>
                <a:lnTo>
                  <a:pt x="88" y="782"/>
                </a:lnTo>
                <a:lnTo>
                  <a:pt x="106" y="777"/>
                </a:lnTo>
                <a:lnTo>
                  <a:pt x="114" y="777"/>
                </a:lnTo>
                <a:lnTo>
                  <a:pt x="114" y="777"/>
                </a:lnTo>
                <a:lnTo>
                  <a:pt x="132" y="747"/>
                </a:lnTo>
                <a:lnTo>
                  <a:pt x="147" y="724"/>
                </a:lnTo>
                <a:lnTo>
                  <a:pt x="158" y="713"/>
                </a:lnTo>
                <a:lnTo>
                  <a:pt x="158" y="713"/>
                </a:lnTo>
                <a:lnTo>
                  <a:pt x="160" y="711"/>
                </a:lnTo>
                <a:lnTo>
                  <a:pt x="160" y="708"/>
                </a:lnTo>
                <a:lnTo>
                  <a:pt x="162" y="698"/>
                </a:lnTo>
                <a:lnTo>
                  <a:pt x="162" y="687"/>
                </a:lnTo>
                <a:lnTo>
                  <a:pt x="164" y="674"/>
                </a:lnTo>
                <a:lnTo>
                  <a:pt x="164" y="674"/>
                </a:lnTo>
                <a:lnTo>
                  <a:pt x="173" y="648"/>
                </a:lnTo>
                <a:lnTo>
                  <a:pt x="179" y="631"/>
                </a:lnTo>
                <a:lnTo>
                  <a:pt x="183" y="613"/>
                </a:lnTo>
                <a:lnTo>
                  <a:pt x="183" y="613"/>
                </a:lnTo>
                <a:lnTo>
                  <a:pt x="184" y="598"/>
                </a:lnTo>
                <a:lnTo>
                  <a:pt x="184" y="590"/>
                </a:lnTo>
                <a:lnTo>
                  <a:pt x="184" y="583"/>
                </a:lnTo>
                <a:lnTo>
                  <a:pt x="183" y="568"/>
                </a:lnTo>
                <a:lnTo>
                  <a:pt x="183" y="568"/>
                </a:lnTo>
                <a:lnTo>
                  <a:pt x="184" y="538"/>
                </a:lnTo>
                <a:lnTo>
                  <a:pt x="188" y="501"/>
                </a:lnTo>
                <a:lnTo>
                  <a:pt x="194" y="464"/>
                </a:lnTo>
                <a:lnTo>
                  <a:pt x="197" y="447"/>
                </a:lnTo>
                <a:lnTo>
                  <a:pt x="201" y="436"/>
                </a:lnTo>
                <a:lnTo>
                  <a:pt x="201" y="436"/>
                </a:lnTo>
                <a:lnTo>
                  <a:pt x="207" y="427"/>
                </a:lnTo>
                <a:lnTo>
                  <a:pt x="212" y="417"/>
                </a:lnTo>
                <a:lnTo>
                  <a:pt x="227" y="404"/>
                </a:lnTo>
                <a:lnTo>
                  <a:pt x="251" y="386"/>
                </a:lnTo>
                <a:lnTo>
                  <a:pt x="251" y="386"/>
                </a:lnTo>
                <a:lnTo>
                  <a:pt x="264" y="374"/>
                </a:lnTo>
                <a:lnTo>
                  <a:pt x="270" y="373"/>
                </a:lnTo>
                <a:lnTo>
                  <a:pt x="270" y="373"/>
                </a:lnTo>
                <a:lnTo>
                  <a:pt x="268" y="365"/>
                </a:lnTo>
                <a:lnTo>
                  <a:pt x="261" y="358"/>
                </a:lnTo>
                <a:lnTo>
                  <a:pt x="251" y="346"/>
                </a:lnTo>
                <a:lnTo>
                  <a:pt x="251" y="346"/>
                </a:lnTo>
                <a:lnTo>
                  <a:pt x="231" y="324"/>
                </a:lnTo>
                <a:lnTo>
                  <a:pt x="223" y="315"/>
                </a:lnTo>
                <a:lnTo>
                  <a:pt x="222" y="309"/>
                </a:lnTo>
                <a:lnTo>
                  <a:pt x="220" y="304"/>
                </a:lnTo>
                <a:lnTo>
                  <a:pt x="220" y="304"/>
                </a:lnTo>
                <a:lnTo>
                  <a:pt x="222" y="291"/>
                </a:lnTo>
                <a:lnTo>
                  <a:pt x="223" y="276"/>
                </a:lnTo>
                <a:lnTo>
                  <a:pt x="227" y="252"/>
                </a:lnTo>
                <a:lnTo>
                  <a:pt x="227" y="252"/>
                </a:lnTo>
                <a:lnTo>
                  <a:pt x="229" y="235"/>
                </a:lnTo>
                <a:lnTo>
                  <a:pt x="229" y="227"/>
                </a:lnTo>
                <a:lnTo>
                  <a:pt x="227" y="222"/>
                </a:lnTo>
                <a:lnTo>
                  <a:pt x="227" y="222"/>
                </a:lnTo>
                <a:lnTo>
                  <a:pt x="218" y="209"/>
                </a:lnTo>
                <a:lnTo>
                  <a:pt x="214" y="199"/>
                </a:lnTo>
                <a:lnTo>
                  <a:pt x="214" y="194"/>
                </a:lnTo>
                <a:lnTo>
                  <a:pt x="214" y="190"/>
                </a:lnTo>
                <a:lnTo>
                  <a:pt x="214" y="190"/>
                </a:lnTo>
                <a:lnTo>
                  <a:pt x="220" y="171"/>
                </a:lnTo>
                <a:lnTo>
                  <a:pt x="220" y="164"/>
                </a:lnTo>
                <a:lnTo>
                  <a:pt x="220" y="1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AF4E7A05-0033-4EBA-8AA3-73EA2B21EB3E}"/>
              </a:ext>
            </a:extLst>
          </p:cNvPr>
          <p:cNvSpPr>
            <a:spLocks/>
          </p:cNvSpPr>
          <p:nvPr/>
        </p:nvSpPr>
        <p:spPr bwMode="auto">
          <a:xfrm>
            <a:off x="6457439" y="4710001"/>
            <a:ext cx="792611" cy="1621414"/>
          </a:xfrm>
          <a:custGeom>
            <a:avLst/>
            <a:gdLst>
              <a:gd name="T0" fmla="*/ 43 w 657"/>
              <a:gd name="T1" fmla="*/ 128 h 1344"/>
              <a:gd name="T2" fmla="*/ 32 w 657"/>
              <a:gd name="T3" fmla="*/ 178 h 1344"/>
              <a:gd name="T4" fmla="*/ 20 w 657"/>
              <a:gd name="T5" fmla="*/ 213 h 1344"/>
              <a:gd name="T6" fmla="*/ 0 w 657"/>
              <a:gd name="T7" fmla="*/ 247 h 1344"/>
              <a:gd name="T8" fmla="*/ 78 w 657"/>
              <a:gd name="T9" fmla="*/ 311 h 1344"/>
              <a:gd name="T10" fmla="*/ 160 w 657"/>
              <a:gd name="T11" fmla="*/ 389 h 1344"/>
              <a:gd name="T12" fmla="*/ 229 w 657"/>
              <a:gd name="T13" fmla="*/ 393 h 1344"/>
              <a:gd name="T14" fmla="*/ 233 w 657"/>
              <a:gd name="T15" fmla="*/ 558 h 1344"/>
              <a:gd name="T16" fmla="*/ 257 w 657"/>
              <a:gd name="T17" fmla="*/ 613 h 1344"/>
              <a:gd name="T18" fmla="*/ 251 w 657"/>
              <a:gd name="T19" fmla="*/ 654 h 1344"/>
              <a:gd name="T20" fmla="*/ 245 w 657"/>
              <a:gd name="T21" fmla="*/ 683 h 1344"/>
              <a:gd name="T22" fmla="*/ 242 w 657"/>
              <a:gd name="T23" fmla="*/ 709 h 1344"/>
              <a:gd name="T24" fmla="*/ 261 w 657"/>
              <a:gd name="T25" fmla="*/ 714 h 1344"/>
              <a:gd name="T26" fmla="*/ 263 w 657"/>
              <a:gd name="T27" fmla="*/ 770 h 1344"/>
              <a:gd name="T28" fmla="*/ 279 w 657"/>
              <a:gd name="T29" fmla="*/ 1068 h 1344"/>
              <a:gd name="T30" fmla="*/ 279 w 657"/>
              <a:gd name="T31" fmla="*/ 1088 h 1344"/>
              <a:gd name="T32" fmla="*/ 272 w 657"/>
              <a:gd name="T33" fmla="*/ 1129 h 1344"/>
              <a:gd name="T34" fmla="*/ 269 w 657"/>
              <a:gd name="T35" fmla="*/ 1170 h 1344"/>
              <a:gd name="T36" fmla="*/ 284 w 657"/>
              <a:gd name="T37" fmla="*/ 1284 h 1344"/>
              <a:gd name="T38" fmla="*/ 263 w 657"/>
              <a:gd name="T39" fmla="*/ 1288 h 1344"/>
              <a:gd name="T40" fmla="*/ 241 w 657"/>
              <a:gd name="T41" fmla="*/ 1298 h 1344"/>
              <a:gd name="T42" fmla="*/ 236 w 657"/>
              <a:gd name="T43" fmla="*/ 1306 h 1344"/>
              <a:gd name="T44" fmla="*/ 241 w 657"/>
              <a:gd name="T45" fmla="*/ 1315 h 1344"/>
              <a:gd name="T46" fmla="*/ 266 w 657"/>
              <a:gd name="T47" fmla="*/ 1332 h 1344"/>
              <a:gd name="T48" fmla="*/ 287 w 657"/>
              <a:gd name="T49" fmla="*/ 1339 h 1344"/>
              <a:gd name="T50" fmla="*/ 353 w 657"/>
              <a:gd name="T51" fmla="*/ 1338 h 1344"/>
              <a:gd name="T52" fmla="*/ 392 w 657"/>
              <a:gd name="T53" fmla="*/ 1341 h 1344"/>
              <a:gd name="T54" fmla="*/ 430 w 657"/>
              <a:gd name="T55" fmla="*/ 1344 h 1344"/>
              <a:gd name="T56" fmla="*/ 435 w 657"/>
              <a:gd name="T57" fmla="*/ 1326 h 1344"/>
              <a:gd name="T58" fmla="*/ 441 w 657"/>
              <a:gd name="T59" fmla="*/ 1327 h 1344"/>
              <a:gd name="T60" fmla="*/ 486 w 657"/>
              <a:gd name="T61" fmla="*/ 1327 h 1344"/>
              <a:gd name="T62" fmla="*/ 488 w 657"/>
              <a:gd name="T63" fmla="*/ 1326 h 1344"/>
              <a:gd name="T64" fmla="*/ 488 w 657"/>
              <a:gd name="T65" fmla="*/ 1279 h 1344"/>
              <a:gd name="T66" fmla="*/ 498 w 657"/>
              <a:gd name="T67" fmla="*/ 1138 h 1344"/>
              <a:gd name="T68" fmla="*/ 493 w 657"/>
              <a:gd name="T69" fmla="*/ 974 h 1344"/>
              <a:gd name="T70" fmla="*/ 493 w 657"/>
              <a:gd name="T71" fmla="*/ 768 h 1344"/>
              <a:gd name="T72" fmla="*/ 531 w 657"/>
              <a:gd name="T73" fmla="*/ 757 h 1344"/>
              <a:gd name="T74" fmla="*/ 570 w 657"/>
              <a:gd name="T75" fmla="*/ 742 h 1344"/>
              <a:gd name="T76" fmla="*/ 576 w 657"/>
              <a:gd name="T77" fmla="*/ 737 h 1344"/>
              <a:gd name="T78" fmla="*/ 598 w 657"/>
              <a:gd name="T79" fmla="*/ 709 h 1344"/>
              <a:gd name="T80" fmla="*/ 586 w 657"/>
              <a:gd name="T81" fmla="*/ 492 h 1344"/>
              <a:gd name="T82" fmla="*/ 579 w 657"/>
              <a:gd name="T83" fmla="*/ 443 h 1344"/>
              <a:gd name="T84" fmla="*/ 565 w 657"/>
              <a:gd name="T85" fmla="*/ 420 h 1344"/>
              <a:gd name="T86" fmla="*/ 553 w 657"/>
              <a:gd name="T87" fmla="*/ 407 h 1344"/>
              <a:gd name="T88" fmla="*/ 534 w 657"/>
              <a:gd name="T89" fmla="*/ 380 h 1344"/>
              <a:gd name="T90" fmla="*/ 652 w 657"/>
              <a:gd name="T91" fmla="*/ 299 h 1344"/>
              <a:gd name="T92" fmla="*/ 644 w 657"/>
              <a:gd name="T93" fmla="*/ 234 h 1344"/>
              <a:gd name="T94" fmla="*/ 644 w 657"/>
              <a:gd name="T95" fmla="*/ 184 h 1344"/>
              <a:gd name="T96" fmla="*/ 649 w 657"/>
              <a:gd name="T97" fmla="*/ 151 h 1344"/>
              <a:gd name="T98" fmla="*/ 556 w 657"/>
              <a:gd name="T99" fmla="*/ 97 h 1344"/>
              <a:gd name="T100" fmla="*/ 480 w 657"/>
              <a:gd name="T101" fmla="*/ 37 h 1344"/>
              <a:gd name="T102" fmla="*/ 442 w 657"/>
              <a:gd name="T103" fmla="*/ 35 h 1344"/>
              <a:gd name="T104" fmla="*/ 375 w 657"/>
              <a:gd name="T105" fmla="*/ 24 h 1344"/>
              <a:gd name="T106" fmla="*/ 266 w 657"/>
              <a:gd name="T107" fmla="*/ 16 h 1344"/>
              <a:gd name="T108" fmla="*/ 214 w 657"/>
              <a:gd name="T109" fmla="*/ 37 h 1344"/>
              <a:gd name="T110" fmla="*/ 160 w 657"/>
              <a:gd name="T111" fmla="*/ 47 h 1344"/>
              <a:gd name="T112" fmla="*/ 102 w 657"/>
              <a:gd name="T113" fmla="*/ 67 h 1344"/>
              <a:gd name="T114" fmla="*/ 73 w 657"/>
              <a:gd name="T115" fmla="*/ 87 h 1344"/>
              <a:gd name="T116" fmla="*/ 57 w 657"/>
              <a:gd name="T117" fmla="*/ 95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344">
                <a:moveTo>
                  <a:pt x="50" y="101"/>
                </a:moveTo>
                <a:lnTo>
                  <a:pt x="50" y="101"/>
                </a:lnTo>
                <a:lnTo>
                  <a:pt x="43" y="128"/>
                </a:lnTo>
                <a:lnTo>
                  <a:pt x="38" y="154"/>
                </a:lnTo>
                <a:lnTo>
                  <a:pt x="32" y="178"/>
                </a:lnTo>
                <a:lnTo>
                  <a:pt x="32" y="178"/>
                </a:lnTo>
                <a:lnTo>
                  <a:pt x="29" y="190"/>
                </a:lnTo>
                <a:lnTo>
                  <a:pt x="25" y="202"/>
                </a:lnTo>
                <a:lnTo>
                  <a:pt x="20" y="213"/>
                </a:lnTo>
                <a:lnTo>
                  <a:pt x="14" y="224"/>
                </a:lnTo>
                <a:lnTo>
                  <a:pt x="4" y="241"/>
                </a:lnTo>
                <a:lnTo>
                  <a:pt x="0" y="247"/>
                </a:lnTo>
                <a:lnTo>
                  <a:pt x="0" y="247"/>
                </a:lnTo>
                <a:lnTo>
                  <a:pt x="78" y="311"/>
                </a:lnTo>
                <a:lnTo>
                  <a:pt x="78" y="311"/>
                </a:lnTo>
                <a:lnTo>
                  <a:pt x="99" y="330"/>
                </a:lnTo>
                <a:lnTo>
                  <a:pt x="127" y="357"/>
                </a:lnTo>
                <a:lnTo>
                  <a:pt x="160" y="389"/>
                </a:lnTo>
                <a:lnTo>
                  <a:pt x="160" y="389"/>
                </a:lnTo>
                <a:lnTo>
                  <a:pt x="229" y="393"/>
                </a:lnTo>
                <a:lnTo>
                  <a:pt x="229" y="393"/>
                </a:lnTo>
                <a:lnTo>
                  <a:pt x="256" y="396"/>
                </a:lnTo>
                <a:lnTo>
                  <a:pt x="269" y="398"/>
                </a:lnTo>
                <a:lnTo>
                  <a:pt x="233" y="558"/>
                </a:lnTo>
                <a:lnTo>
                  <a:pt x="261" y="576"/>
                </a:lnTo>
                <a:lnTo>
                  <a:pt x="261" y="576"/>
                </a:lnTo>
                <a:lnTo>
                  <a:pt x="257" y="613"/>
                </a:lnTo>
                <a:lnTo>
                  <a:pt x="255" y="639"/>
                </a:lnTo>
                <a:lnTo>
                  <a:pt x="252" y="649"/>
                </a:lnTo>
                <a:lnTo>
                  <a:pt x="251" y="654"/>
                </a:lnTo>
                <a:lnTo>
                  <a:pt x="251" y="654"/>
                </a:lnTo>
                <a:lnTo>
                  <a:pt x="248" y="665"/>
                </a:lnTo>
                <a:lnTo>
                  <a:pt x="245" y="683"/>
                </a:lnTo>
                <a:lnTo>
                  <a:pt x="242" y="701"/>
                </a:lnTo>
                <a:lnTo>
                  <a:pt x="241" y="706"/>
                </a:lnTo>
                <a:lnTo>
                  <a:pt x="242" y="709"/>
                </a:lnTo>
                <a:lnTo>
                  <a:pt x="242" y="709"/>
                </a:lnTo>
                <a:lnTo>
                  <a:pt x="253" y="711"/>
                </a:lnTo>
                <a:lnTo>
                  <a:pt x="261" y="714"/>
                </a:lnTo>
                <a:lnTo>
                  <a:pt x="261" y="714"/>
                </a:lnTo>
                <a:lnTo>
                  <a:pt x="261" y="729"/>
                </a:lnTo>
                <a:lnTo>
                  <a:pt x="263" y="770"/>
                </a:lnTo>
                <a:lnTo>
                  <a:pt x="270" y="896"/>
                </a:lnTo>
                <a:lnTo>
                  <a:pt x="278" y="1024"/>
                </a:lnTo>
                <a:lnTo>
                  <a:pt x="279" y="1068"/>
                </a:lnTo>
                <a:lnTo>
                  <a:pt x="279" y="1081"/>
                </a:lnTo>
                <a:lnTo>
                  <a:pt x="279" y="1088"/>
                </a:lnTo>
                <a:lnTo>
                  <a:pt x="279" y="1088"/>
                </a:lnTo>
                <a:lnTo>
                  <a:pt x="276" y="1094"/>
                </a:lnTo>
                <a:lnTo>
                  <a:pt x="275" y="1104"/>
                </a:lnTo>
                <a:lnTo>
                  <a:pt x="272" y="1129"/>
                </a:lnTo>
                <a:lnTo>
                  <a:pt x="270" y="1153"/>
                </a:lnTo>
                <a:lnTo>
                  <a:pt x="269" y="1170"/>
                </a:lnTo>
                <a:lnTo>
                  <a:pt x="269" y="1170"/>
                </a:lnTo>
                <a:lnTo>
                  <a:pt x="272" y="1194"/>
                </a:lnTo>
                <a:lnTo>
                  <a:pt x="276" y="1233"/>
                </a:lnTo>
                <a:lnTo>
                  <a:pt x="284" y="1284"/>
                </a:lnTo>
                <a:lnTo>
                  <a:pt x="284" y="1284"/>
                </a:lnTo>
                <a:lnTo>
                  <a:pt x="278" y="1285"/>
                </a:lnTo>
                <a:lnTo>
                  <a:pt x="263" y="1288"/>
                </a:lnTo>
                <a:lnTo>
                  <a:pt x="256" y="1290"/>
                </a:lnTo>
                <a:lnTo>
                  <a:pt x="248" y="1294"/>
                </a:lnTo>
                <a:lnTo>
                  <a:pt x="241" y="1298"/>
                </a:lnTo>
                <a:lnTo>
                  <a:pt x="238" y="1303"/>
                </a:lnTo>
                <a:lnTo>
                  <a:pt x="238" y="1303"/>
                </a:lnTo>
                <a:lnTo>
                  <a:pt x="236" y="1306"/>
                </a:lnTo>
                <a:lnTo>
                  <a:pt x="238" y="1309"/>
                </a:lnTo>
                <a:lnTo>
                  <a:pt x="239" y="1312"/>
                </a:lnTo>
                <a:lnTo>
                  <a:pt x="241" y="1315"/>
                </a:lnTo>
                <a:lnTo>
                  <a:pt x="247" y="1321"/>
                </a:lnTo>
                <a:lnTo>
                  <a:pt x="256" y="1327"/>
                </a:lnTo>
                <a:lnTo>
                  <a:pt x="266" y="1332"/>
                </a:lnTo>
                <a:lnTo>
                  <a:pt x="275" y="1335"/>
                </a:lnTo>
                <a:lnTo>
                  <a:pt x="283" y="1338"/>
                </a:lnTo>
                <a:lnTo>
                  <a:pt x="287" y="1339"/>
                </a:lnTo>
                <a:lnTo>
                  <a:pt x="287" y="1339"/>
                </a:lnTo>
                <a:lnTo>
                  <a:pt x="326" y="1338"/>
                </a:lnTo>
                <a:lnTo>
                  <a:pt x="353" y="1338"/>
                </a:lnTo>
                <a:lnTo>
                  <a:pt x="375" y="1339"/>
                </a:lnTo>
                <a:lnTo>
                  <a:pt x="375" y="1339"/>
                </a:lnTo>
                <a:lnTo>
                  <a:pt x="392" y="1341"/>
                </a:lnTo>
                <a:lnTo>
                  <a:pt x="410" y="1343"/>
                </a:lnTo>
                <a:lnTo>
                  <a:pt x="430" y="1344"/>
                </a:lnTo>
                <a:lnTo>
                  <a:pt x="430" y="1344"/>
                </a:lnTo>
                <a:lnTo>
                  <a:pt x="432" y="1334"/>
                </a:lnTo>
                <a:lnTo>
                  <a:pt x="435" y="1328"/>
                </a:lnTo>
                <a:lnTo>
                  <a:pt x="435" y="1326"/>
                </a:lnTo>
                <a:lnTo>
                  <a:pt x="433" y="1326"/>
                </a:lnTo>
                <a:lnTo>
                  <a:pt x="433" y="1326"/>
                </a:lnTo>
                <a:lnTo>
                  <a:pt x="441" y="1327"/>
                </a:lnTo>
                <a:lnTo>
                  <a:pt x="459" y="1328"/>
                </a:lnTo>
                <a:lnTo>
                  <a:pt x="478" y="1328"/>
                </a:lnTo>
                <a:lnTo>
                  <a:pt x="486" y="1327"/>
                </a:lnTo>
                <a:lnTo>
                  <a:pt x="488" y="1327"/>
                </a:lnTo>
                <a:lnTo>
                  <a:pt x="488" y="1326"/>
                </a:lnTo>
                <a:lnTo>
                  <a:pt x="488" y="1326"/>
                </a:lnTo>
                <a:lnTo>
                  <a:pt x="489" y="1316"/>
                </a:lnTo>
                <a:lnTo>
                  <a:pt x="489" y="1300"/>
                </a:lnTo>
                <a:lnTo>
                  <a:pt x="488" y="1279"/>
                </a:lnTo>
                <a:lnTo>
                  <a:pt x="503" y="1276"/>
                </a:lnTo>
                <a:lnTo>
                  <a:pt x="503" y="1276"/>
                </a:lnTo>
                <a:lnTo>
                  <a:pt x="498" y="1138"/>
                </a:lnTo>
                <a:lnTo>
                  <a:pt x="496" y="1036"/>
                </a:lnTo>
                <a:lnTo>
                  <a:pt x="493" y="974"/>
                </a:lnTo>
                <a:lnTo>
                  <a:pt x="493" y="974"/>
                </a:lnTo>
                <a:lnTo>
                  <a:pt x="492" y="927"/>
                </a:lnTo>
                <a:lnTo>
                  <a:pt x="492" y="857"/>
                </a:lnTo>
                <a:lnTo>
                  <a:pt x="493" y="768"/>
                </a:lnTo>
                <a:lnTo>
                  <a:pt x="493" y="768"/>
                </a:lnTo>
                <a:lnTo>
                  <a:pt x="505" y="765"/>
                </a:lnTo>
                <a:lnTo>
                  <a:pt x="531" y="757"/>
                </a:lnTo>
                <a:lnTo>
                  <a:pt x="545" y="751"/>
                </a:lnTo>
                <a:lnTo>
                  <a:pt x="559" y="746"/>
                </a:lnTo>
                <a:lnTo>
                  <a:pt x="570" y="742"/>
                </a:lnTo>
                <a:lnTo>
                  <a:pt x="573" y="739"/>
                </a:lnTo>
                <a:lnTo>
                  <a:pt x="576" y="737"/>
                </a:lnTo>
                <a:lnTo>
                  <a:pt x="576" y="737"/>
                </a:lnTo>
                <a:lnTo>
                  <a:pt x="582" y="727"/>
                </a:lnTo>
                <a:lnTo>
                  <a:pt x="589" y="717"/>
                </a:lnTo>
                <a:lnTo>
                  <a:pt x="598" y="709"/>
                </a:lnTo>
                <a:lnTo>
                  <a:pt x="598" y="709"/>
                </a:lnTo>
                <a:lnTo>
                  <a:pt x="590" y="582"/>
                </a:lnTo>
                <a:lnTo>
                  <a:pt x="586" y="492"/>
                </a:lnTo>
                <a:lnTo>
                  <a:pt x="582" y="459"/>
                </a:lnTo>
                <a:lnTo>
                  <a:pt x="579" y="443"/>
                </a:lnTo>
                <a:lnTo>
                  <a:pt x="579" y="443"/>
                </a:lnTo>
                <a:lnTo>
                  <a:pt x="577" y="437"/>
                </a:lnTo>
                <a:lnTo>
                  <a:pt x="573" y="431"/>
                </a:lnTo>
                <a:lnTo>
                  <a:pt x="565" y="420"/>
                </a:lnTo>
                <a:lnTo>
                  <a:pt x="558" y="412"/>
                </a:lnTo>
                <a:lnTo>
                  <a:pt x="553" y="407"/>
                </a:lnTo>
                <a:lnTo>
                  <a:pt x="553" y="407"/>
                </a:lnTo>
                <a:lnTo>
                  <a:pt x="548" y="402"/>
                </a:lnTo>
                <a:lnTo>
                  <a:pt x="542" y="392"/>
                </a:lnTo>
                <a:lnTo>
                  <a:pt x="534" y="380"/>
                </a:lnTo>
                <a:lnTo>
                  <a:pt x="657" y="347"/>
                </a:lnTo>
                <a:lnTo>
                  <a:pt x="657" y="347"/>
                </a:lnTo>
                <a:lnTo>
                  <a:pt x="652" y="299"/>
                </a:lnTo>
                <a:lnTo>
                  <a:pt x="648" y="261"/>
                </a:lnTo>
                <a:lnTo>
                  <a:pt x="644" y="234"/>
                </a:lnTo>
                <a:lnTo>
                  <a:pt x="644" y="234"/>
                </a:lnTo>
                <a:lnTo>
                  <a:pt x="643" y="223"/>
                </a:lnTo>
                <a:lnTo>
                  <a:pt x="642" y="211"/>
                </a:lnTo>
                <a:lnTo>
                  <a:pt x="644" y="184"/>
                </a:lnTo>
                <a:lnTo>
                  <a:pt x="646" y="161"/>
                </a:lnTo>
                <a:lnTo>
                  <a:pt x="649" y="151"/>
                </a:lnTo>
                <a:lnTo>
                  <a:pt x="649" y="151"/>
                </a:lnTo>
                <a:lnTo>
                  <a:pt x="606" y="128"/>
                </a:lnTo>
                <a:lnTo>
                  <a:pt x="572" y="106"/>
                </a:lnTo>
                <a:lnTo>
                  <a:pt x="556" y="97"/>
                </a:lnTo>
                <a:lnTo>
                  <a:pt x="543" y="87"/>
                </a:lnTo>
                <a:lnTo>
                  <a:pt x="543" y="87"/>
                </a:lnTo>
                <a:lnTo>
                  <a:pt x="480" y="37"/>
                </a:lnTo>
                <a:lnTo>
                  <a:pt x="480" y="37"/>
                </a:lnTo>
                <a:lnTo>
                  <a:pt x="469" y="37"/>
                </a:lnTo>
                <a:lnTo>
                  <a:pt x="442" y="35"/>
                </a:lnTo>
                <a:lnTo>
                  <a:pt x="407" y="30"/>
                </a:lnTo>
                <a:lnTo>
                  <a:pt x="390" y="27"/>
                </a:lnTo>
                <a:lnTo>
                  <a:pt x="375" y="24"/>
                </a:lnTo>
                <a:lnTo>
                  <a:pt x="297" y="0"/>
                </a:lnTo>
                <a:lnTo>
                  <a:pt x="297" y="0"/>
                </a:lnTo>
                <a:lnTo>
                  <a:pt x="266" y="16"/>
                </a:lnTo>
                <a:lnTo>
                  <a:pt x="239" y="28"/>
                </a:lnTo>
                <a:lnTo>
                  <a:pt x="225" y="33"/>
                </a:lnTo>
                <a:lnTo>
                  <a:pt x="214" y="37"/>
                </a:lnTo>
                <a:lnTo>
                  <a:pt x="214" y="37"/>
                </a:lnTo>
                <a:lnTo>
                  <a:pt x="189" y="42"/>
                </a:lnTo>
                <a:lnTo>
                  <a:pt x="160" y="47"/>
                </a:lnTo>
                <a:lnTo>
                  <a:pt x="123" y="50"/>
                </a:lnTo>
                <a:lnTo>
                  <a:pt x="123" y="50"/>
                </a:lnTo>
                <a:lnTo>
                  <a:pt x="102" y="67"/>
                </a:lnTo>
                <a:lnTo>
                  <a:pt x="87" y="80"/>
                </a:lnTo>
                <a:lnTo>
                  <a:pt x="79" y="84"/>
                </a:lnTo>
                <a:lnTo>
                  <a:pt x="73" y="87"/>
                </a:lnTo>
                <a:lnTo>
                  <a:pt x="73" y="87"/>
                </a:lnTo>
                <a:lnTo>
                  <a:pt x="65" y="92"/>
                </a:lnTo>
                <a:lnTo>
                  <a:pt x="57" y="95"/>
                </a:lnTo>
                <a:lnTo>
                  <a:pt x="50" y="101"/>
                </a:lnTo>
                <a:lnTo>
                  <a:pt x="50" y="1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A6065D30-C70F-4FE4-9FB5-F6BDCBEBD959}"/>
              </a:ext>
            </a:extLst>
          </p:cNvPr>
          <p:cNvSpPr>
            <a:spLocks/>
          </p:cNvSpPr>
          <p:nvPr/>
        </p:nvSpPr>
        <p:spPr bwMode="auto">
          <a:xfrm>
            <a:off x="4561486" y="4710001"/>
            <a:ext cx="810918" cy="1614702"/>
          </a:xfrm>
          <a:custGeom>
            <a:avLst/>
            <a:gdLst>
              <a:gd name="T0" fmla="*/ 121 w 682"/>
              <a:gd name="T1" fmla="*/ 41 h 1358"/>
              <a:gd name="T2" fmla="*/ 55 w 682"/>
              <a:gd name="T3" fmla="*/ 97 h 1358"/>
              <a:gd name="T4" fmla="*/ 3 w 682"/>
              <a:gd name="T5" fmla="*/ 238 h 1358"/>
              <a:gd name="T6" fmla="*/ 19 w 682"/>
              <a:gd name="T7" fmla="*/ 298 h 1358"/>
              <a:gd name="T8" fmla="*/ 155 w 682"/>
              <a:gd name="T9" fmla="*/ 449 h 1358"/>
              <a:gd name="T10" fmla="*/ 130 w 682"/>
              <a:gd name="T11" fmla="*/ 527 h 1358"/>
              <a:gd name="T12" fmla="*/ 133 w 682"/>
              <a:gd name="T13" fmla="*/ 578 h 1358"/>
              <a:gd name="T14" fmla="*/ 148 w 682"/>
              <a:gd name="T15" fmla="*/ 589 h 1358"/>
              <a:gd name="T16" fmla="*/ 177 w 682"/>
              <a:gd name="T17" fmla="*/ 579 h 1358"/>
              <a:gd name="T18" fmla="*/ 238 w 682"/>
              <a:gd name="T19" fmla="*/ 596 h 1358"/>
              <a:gd name="T20" fmla="*/ 217 w 682"/>
              <a:gd name="T21" fmla="*/ 679 h 1358"/>
              <a:gd name="T22" fmla="*/ 197 w 682"/>
              <a:gd name="T23" fmla="*/ 864 h 1358"/>
              <a:gd name="T24" fmla="*/ 177 w 682"/>
              <a:gd name="T25" fmla="*/ 977 h 1358"/>
              <a:gd name="T26" fmla="*/ 140 w 682"/>
              <a:gd name="T27" fmla="*/ 1045 h 1358"/>
              <a:gd name="T28" fmla="*/ 168 w 682"/>
              <a:gd name="T29" fmla="*/ 1051 h 1358"/>
              <a:gd name="T30" fmla="*/ 241 w 682"/>
              <a:gd name="T31" fmla="*/ 1045 h 1358"/>
              <a:gd name="T32" fmla="*/ 241 w 682"/>
              <a:gd name="T33" fmla="*/ 1260 h 1358"/>
              <a:gd name="T34" fmla="*/ 269 w 682"/>
              <a:gd name="T35" fmla="*/ 1290 h 1358"/>
              <a:gd name="T36" fmla="*/ 251 w 682"/>
              <a:gd name="T37" fmla="*/ 1303 h 1358"/>
              <a:gd name="T38" fmla="*/ 252 w 682"/>
              <a:gd name="T39" fmla="*/ 1329 h 1358"/>
              <a:gd name="T40" fmla="*/ 269 w 682"/>
              <a:gd name="T41" fmla="*/ 1343 h 1358"/>
              <a:gd name="T42" fmla="*/ 302 w 682"/>
              <a:gd name="T43" fmla="*/ 1358 h 1358"/>
              <a:gd name="T44" fmla="*/ 345 w 682"/>
              <a:gd name="T45" fmla="*/ 1350 h 1358"/>
              <a:gd name="T46" fmla="*/ 359 w 682"/>
              <a:gd name="T47" fmla="*/ 1319 h 1358"/>
              <a:gd name="T48" fmla="*/ 369 w 682"/>
              <a:gd name="T49" fmla="*/ 1303 h 1358"/>
              <a:gd name="T50" fmla="*/ 367 w 682"/>
              <a:gd name="T51" fmla="*/ 1271 h 1358"/>
              <a:gd name="T52" fmla="*/ 365 w 682"/>
              <a:gd name="T53" fmla="*/ 1243 h 1358"/>
              <a:gd name="T54" fmla="*/ 374 w 682"/>
              <a:gd name="T55" fmla="*/ 1222 h 1358"/>
              <a:gd name="T56" fmla="*/ 369 w 682"/>
              <a:gd name="T57" fmla="*/ 1113 h 1358"/>
              <a:gd name="T58" fmla="*/ 453 w 682"/>
              <a:gd name="T59" fmla="*/ 1023 h 1358"/>
              <a:gd name="T60" fmla="*/ 500 w 682"/>
              <a:gd name="T61" fmla="*/ 1202 h 1358"/>
              <a:gd name="T62" fmla="*/ 541 w 682"/>
              <a:gd name="T63" fmla="*/ 1230 h 1358"/>
              <a:gd name="T64" fmla="*/ 534 w 682"/>
              <a:gd name="T65" fmla="*/ 1257 h 1358"/>
              <a:gd name="T66" fmla="*/ 533 w 682"/>
              <a:gd name="T67" fmla="*/ 1287 h 1358"/>
              <a:gd name="T68" fmla="*/ 548 w 682"/>
              <a:gd name="T69" fmla="*/ 1301 h 1358"/>
              <a:gd name="T70" fmla="*/ 589 w 682"/>
              <a:gd name="T71" fmla="*/ 1290 h 1358"/>
              <a:gd name="T72" fmla="*/ 661 w 682"/>
              <a:gd name="T73" fmla="*/ 1253 h 1358"/>
              <a:gd name="T74" fmla="*/ 682 w 682"/>
              <a:gd name="T75" fmla="*/ 1228 h 1358"/>
              <a:gd name="T76" fmla="*/ 659 w 682"/>
              <a:gd name="T77" fmla="*/ 1211 h 1358"/>
              <a:gd name="T78" fmla="*/ 625 w 682"/>
              <a:gd name="T79" fmla="*/ 1211 h 1358"/>
              <a:gd name="T80" fmla="*/ 578 w 682"/>
              <a:gd name="T81" fmla="*/ 1021 h 1358"/>
              <a:gd name="T82" fmla="*/ 580 w 682"/>
              <a:gd name="T83" fmla="*/ 999 h 1358"/>
              <a:gd name="T84" fmla="*/ 553 w 682"/>
              <a:gd name="T85" fmla="*/ 901 h 1358"/>
              <a:gd name="T86" fmla="*/ 528 w 682"/>
              <a:gd name="T87" fmla="*/ 769 h 1358"/>
              <a:gd name="T88" fmla="*/ 492 w 682"/>
              <a:gd name="T89" fmla="*/ 499 h 1358"/>
              <a:gd name="T90" fmla="*/ 532 w 682"/>
              <a:gd name="T91" fmla="*/ 451 h 1358"/>
              <a:gd name="T92" fmla="*/ 573 w 682"/>
              <a:gd name="T93" fmla="*/ 396 h 1358"/>
              <a:gd name="T94" fmla="*/ 665 w 682"/>
              <a:gd name="T95" fmla="*/ 331 h 1358"/>
              <a:gd name="T96" fmla="*/ 600 w 682"/>
              <a:gd name="T97" fmla="*/ 183 h 1358"/>
              <a:gd name="T98" fmla="*/ 575 w 682"/>
              <a:gd name="T99" fmla="*/ 129 h 1358"/>
              <a:gd name="T100" fmla="*/ 427 w 682"/>
              <a:gd name="T101" fmla="*/ 35 h 1358"/>
              <a:gd name="T102" fmla="*/ 245 w 682"/>
              <a:gd name="T103" fmla="*/ 7 h 1358"/>
              <a:gd name="T104" fmla="*/ 148 w 682"/>
              <a:gd name="T105" fmla="*/ 0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2" h="1358">
                <a:moveTo>
                  <a:pt x="148" y="0"/>
                </a:moveTo>
                <a:lnTo>
                  <a:pt x="148" y="0"/>
                </a:lnTo>
                <a:lnTo>
                  <a:pt x="143" y="8"/>
                </a:lnTo>
                <a:lnTo>
                  <a:pt x="130" y="29"/>
                </a:lnTo>
                <a:lnTo>
                  <a:pt x="121" y="41"/>
                </a:lnTo>
                <a:lnTo>
                  <a:pt x="110" y="54"/>
                </a:lnTo>
                <a:lnTo>
                  <a:pt x="96" y="67"/>
                </a:lnTo>
                <a:lnTo>
                  <a:pt x="83" y="79"/>
                </a:lnTo>
                <a:lnTo>
                  <a:pt x="83" y="79"/>
                </a:lnTo>
                <a:lnTo>
                  <a:pt x="55" y="97"/>
                </a:lnTo>
                <a:lnTo>
                  <a:pt x="32" y="112"/>
                </a:lnTo>
                <a:lnTo>
                  <a:pt x="11" y="121"/>
                </a:lnTo>
                <a:lnTo>
                  <a:pt x="0" y="233"/>
                </a:lnTo>
                <a:lnTo>
                  <a:pt x="0" y="233"/>
                </a:lnTo>
                <a:lnTo>
                  <a:pt x="3" y="238"/>
                </a:lnTo>
                <a:lnTo>
                  <a:pt x="8" y="252"/>
                </a:lnTo>
                <a:lnTo>
                  <a:pt x="14" y="272"/>
                </a:lnTo>
                <a:lnTo>
                  <a:pt x="16" y="284"/>
                </a:lnTo>
                <a:lnTo>
                  <a:pt x="19" y="298"/>
                </a:lnTo>
                <a:lnTo>
                  <a:pt x="19" y="298"/>
                </a:lnTo>
                <a:lnTo>
                  <a:pt x="21" y="320"/>
                </a:lnTo>
                <a:lnTo>
                  <a:pt x="23" y="334"/>
                </a:lnTo>
                <a:lnTo>
                  <a:pt x="26" y="344"/>
                </a:lnTo>
                <a:lnTo>
                  <a:pt x="118" y="416"/>
                </a:lnTo>
                <a:lnTo>
                  <a:pt x="155" y="449"/>
                </a:lnTo>
                <a:lnTo>
                  <a:pt x="155" y="449"/>
                </a:lnTo>
                <a:lnTo>
                  <a:pt x="148" y="474"/>
                </a:lnTo>
                <a:lnTo>
                  <a:pt x="133" y="517"/>
                </a:lnTo>
                <a:lnTo>
                  <a:pt x="133" y="517"/>
                </a:lnTo>
                <a:lnTo>
                  <a:pt x="130" y="527"/>
                </a:lnTo>
                <a:lnTo>
                  <a:pt x="128" y="536"/>
                </a:lnTo>
                <a:lnTo>
                  <a:pt x="127" y="547"/>
                </a:lnTo>
                <a:lnTo>
                  <a:pt x="128" y="558"/>
                </a:lnTo>
                <a:lnTo>
                  <a:pt x="129" y="568"/>
                </a:lnTo>
                <a:lnTo>
                  <a:pt x="133" y="578"/>
                </a:lnTo>
                <a:lnTo>
                  <a:pt x="137" y="581"/>
                </a:lnTo>
                <a:lnTo>
                  <a:pt x="139" y="584"/>
                </a:lnTo>
                <a:lnTo>
                  <a:pt x="143" y="587"/>
                </a:lnTo>
                <a:lnTo>
                  <a:pt x="148" y="589"/>
                </a:lnTo>
                <a:lnTo>
                  <a:pt x="148" y="589"/>
                </a:lnTo>
                <a:lnTo>
                  <a:pt x="152" y="590"/>
                </a:lnTo>
                <a:lnTo>
                  <a:pt x="157" y="590"/>
                </a:lnTo>
                <a:lnTo>
                  <a:pt x="162" y="587"/>
                </a:lnTo>
                <a:lnTo>
                  <a:pt x="167" y="586"/>
                </a:lnTo>
                <a:lnTo>
                  <a:pt x="177" y="579"/>
                </a:lnTo>
                <a:lnTo>
                  <a:pt x="185" y="570"/>
                </a:lnTo>
                <a:lnTo>
                  <a:pt x="194" y="562"/>
                </a:lnTo>
                <a:lnTo>
                  <a:pt x="200" y="553"/>
                </a:lnTo>
                <a:lnTo>
                  <a:pt x="205" y="546"/>
                </a:lnTo>
                <a:lnTo>
                  <a:pt x="238" y="596"/>
                </a:lnTo>
                <a:lnTo>
                  <a:pt x="238" y="596"/>
                </a:lnTo>
                <a:lnTo>
                  <a:pt x="234" y="607"/>
                </a:lnTo>
                <a:lnTo>
                  <a:pt x="225" y="637"/>
                </a:lnTo>
                <a:lnTo>
                  <a:pt x="222" y="657"/>
                </a:lnTo>
                <a:lnTo>
                  <a:pt x="217" y="679"/>
                </a:lnTo>
                <a:lnTo>
                  <a:pt x="214" y="702"/>
                </a:lnTo>
                <a:lnTo>
                  <a:pt x="212" y="725"/>
                </a:lnTo>
                <a:lnTo>
                  <a:pt x="212" y="725"/>
                </a:lnTo>
                <a:lnTo>
                  <a:pt x="207" y="787"/>
                </a:lnTo>
                <a:lnTo>
                  <a:pt x="197" y="864"/>
                </a:lnTo>
                <a:lnTo>
                  <a:pt x="193" y="900"/>
                </a:lnTo>
                <a:lnTo>
                  <a:pt x="186" y="933"/>
                </a:lnTo>
                <a:lnTo>
                  <a:pt x="182" y="960"/>
                </a:lnTo>
                <a:lnTo>
                  <a:pt x="177" y="977"/>
                </a:lnTo>
                <a:lnTo>
                  <a:pt x="177" y="977"/>
                </a:lnTo>
                <a:lnTo>
                  <a:pt x="171" y="989"/>
                </a:lnTo>
                <a:lnTo>
                  <a:pt x="165" y="1000"/>
                </a:lnTo>
                <a:lnTo>
                  <a:pt x="152" y="1022"/>
                </a:lnTo>
                <a:lnTo>
                  <a:pt x="143" y="1039"/>
                </a:lnTo>
                <a:lnTo>
                  <a:pt x="140" y="1045"/>
                </a:lnTo>
                <a:lnTo>
                  <a:pt x="140" y="1049"/>
                </a:lnTo>
                <a:lnTo>
                  <a:pt x="140" y="1049"/>
                </a:lnTo>
                <a:lnTo>
                  <a:pt x="144" y="1050"/>
                </a:lnTo>
                <a:lnTo>
                  <a:pt x="150" y="1051"/>
                </a:lnTo>
                <a:lnTo>
                  <a:pt x="168" y="1051"/>
                </a:lnTo>
                <a:lnTo>
                  <a:pt x="197" y="1049"/>
                </a:lnTo>
                <a:lnTo>
                  <a:pt x="197" y="1049"/>
                </a:lnTo>
                <a:lnTo>
                  <a:pt x="222" y="1047"/>
                </a:lnTo>
                <a:lnTo>
                  <a:pt x="241" y="1045"/>
                </a:lnTo>
                <a:lnTo>
                  <a:pt x="241" y="1045"/>
                </a:lnTo>
                <a:lnTo>
                  <a:pt x="239" y="1152"/>
                </a:lnTo>
                <a:lnTo>
                  <a:pt x="239" y="1226"/>
                </a:lnTo>
                <a:lnTo>
                  <a:pt x="240" y="1251"/>
                </a:lnTo>
                <a:lnTo>
                  <a:pt x="240" y="1258"/>
                </a:lnTo>
                <a:lnTo>
                  <a:pt x="241" y="1260"/>
                </a:lnTo>
                <a:lnTo>
                  <a:pt x="241" y="1260"/>
                </a:lnTo>
                <a:lnTo>
                  <a:pt x="245" y="1264"/>
                </a:lnTo>
                <a:lnTo>
                  <a:pt x="249" y="1268"/>
                </a:lnTo>
                <a:lnTo>
                  <a:pt x="255" y="1275"/>
                </a:lnTo>
                <a:lnTo>
                  <a:pt x="269" y="1290"/>
                </a:lnTo>
                <a:lnTo>
                  <a:pt x="269" y="1290"/>
                </a:lnTo>
                <a:lnTo>
                  <a:pt x="266" y="1291"/>
                </a:lnTo>
                <a:lnTo>
                  <a:pt x="258" y="1296"/>
                </a:lnTo>
                <a:lnTo>
                  <a:pt x="255" y="1299"/>
                </a:lnTo>
                <a:lnTo>
                  <a:pt x="251" y="1303"/>
                </a:lnTo>
                <a:lnTo>
                  <a:pt x="249" y="1307"/>
                </a:lnTo>
                <a:lnTo>
                  <a:pt x="249" y="1312"/>
                </a:lnTo>
                <a:lnTo>
                  <a:pt x="249" y="1312"/>
                </a:lnTo>
                <a:lnTo>
                  <a:pt x="249" y="1320"/>
                </a:lnTo>
                <a:lnTo>
                  <a:pt x="252" y="1329"/>
                </a:lnTo>
                <a:lnTo>
                  <a:pt x="255" y="1333"/>
                </a:lnTo>
                <a:lnTo>
                  <a:pt x="258" y="1337"/>
                </a:lnTo>
                <a:lnTo>
                  <a:pt x="263" y="1341"/>
                </a:lnTo>
                <a:lnTo>
                  <a:pt x="269" y="1343"/>
                </a:lnTo>
                <a:lnTo>
                  <a:pt x="269" y="1343"/>
                </a:lnTo>
                <a:lnTo>
                  <a:pt x="283" y="1349"/>
                </a:lnTo>
                <a:lnTo>
                  <a:pt x="292" y="1353"/>
                </a:lnTo>
                <a:lnTo>
                  <a:pt x="298" y="1357"/>
                </a:lnTo>
                <a:lnTo>
                  <a:pt x="302" y="1358"/>
                </a:lnTo>
                <a:lnTo>
                  <a:pt x="302" y="1358"/>
                </a:lnTo>
                <a:lnTo>
                  <a:pt x="320" y="1357"/>
                </a:lnTo>
                <a:lnTo>
                  <a:pt x="334" y="1355"/>
                </a:lnTo>
                <a:lnTo>
                  <a:pt x="340" y="1353"/>
                </a:lnTo>
                <a:lnTo>
                  <a:pt x="345" y="1350"/>
                </a:lnTo>
                <a:lnTo>
                  <a:pt x="345" y="1350"/>
                </a:lnTo>
                <a:lnTo>
                  <a:pt x="348" y="1347"/>
                </a:lnTo>
                <a:lnTo>
                  <a:pt x="352" y="1342"/>
                </a:lnTo>
                <a:lnTo>
                  <a:pt x="356" y="1332"/>
                </a:lnTo>
                <a:lnTo>
                  <a:pt x="358" y="1323"/>
                </a:lnTo>
                <a:lnTo>
                  <a:pt x="359" y="1319"/>
                </a:lnTo>
                <a:lnTo>
                  <a:pt x="359" y="1319"/>
                </a:lnTo>
                <a:lnTo>
                  <a:pt x="360" y="1318"/>
                </a:lnTo>
                <a:lnTo>
                  <a:pt x="364" y="1314"/>
                </a:lnTo>
                <a:lnTo>
                  <a:pt x="368" y="1307"/>
                </a:lnTo>
                <a:lnTo>
                  <a:pt x="369" y="1303"/>
                </a:lnTo>
                <a:lnTo>
                  <a:pt x="370" y="1297"/>
                </a:lnTo>
                <a:lnTo>
                  <a:pt x="370" y="1297"/>
                </a:lnTo>
                <a:lnTo>
                  <a:pt x="370" y="1291"/>
                </a:lnTo>
                <a:lnTo>
                  <a:pt x="369" y="1284"/>
                </a:lnTo>
                <a:lnTo>
                  <a:pt x="367" y="1271"/>
                </a:lnTo>
                <a:lnTo>
                  <a:pt x="364" y="1259"/>
                </a:lnTo>
                <a:lnTo>
                  <a:pt x="363" y="1249"/>
                </a:lnTo>
                <a:lnTo>
                  <a:pt x="363" y="1249"/>
                </a:lnTo>
                <a:lnTo>
                  <a:pt x="364" y="1245"/>
                </a:lnTo>
                <a:lnTo>
                  <a:pt x="365" y="1243"/>
                </a:lnTo>
                <a:lnTo>
                  <a:pt x="368" y="1241"/>
                </a:lnTo>
                <a:lnTo>
                  <a:pt x="369" y="1237"/>
                </a:lnTo>
                <a:lnTo>
                  <a:pt x="371" y="1231"/>
                </a:lnTo>
                <a:lnTo>
                  <a:pt x="374" y="1222"/>
                </a:lnTo>
                <a:lnTo>
                  <a:pt x="374" y="1222"/>
                </a:lnTo>
                <a:lnTo>
                  <a:pt x="374" y="1214"/>
                </a:lnTo>
                <a:lnTo>
                  <a:pt x="375" y="1204"/>
                </a:lnTo>
                <a:lnTo>
                  <a:pt x="374" y="1179"/>
                </a:lnTo>
                <a:lnTo>
                  <a:pt x="371" y="1147"/>
                </a:lnTo>
                <a:lnTo>
                  <a:pt x="369" y="1113"/>
                </a:lnTo>
                <a:lnTo>
                  <a:pt x="362" y="1054"/>
                </a:lnTo>
                <a:lnTo>
                  <a:pt x="359" y="1027"/>
                </a:lnTo>
                <a:lnTo>
                  <a:pt x="431" y="1021"/>
                </a:lnTo>
                <a:lnTo>
                  <a:pt x="453" y="1023"/>
                </a:lnTo>
                <a:lnTo>
                  <a:pt x="453" y="1023"/>
                </a:lnTo>
                <a:lnTo>
                  <a:pt x="468" y="1091"/>
                </a:lnTo>
                <a:lnTo>
                  <a:pt x="485" y="1168"/>
                </a:lnTo>
                <a:lnTo>
                  <a:pt x="485" y="1168"/>
                </a:lnTo>
                <a:lnTo>
                  <a:pt x="491" y="1183"/>
                </a:lnTo>
                <a:lnTo>
                  <a:pt x="500" y="1202"/>
                </a:lnTo>
                <a:lnTo>
                  <a:pt x="514" y="1229"/>
                </a:lnTo>
                <a:lnTo>
                  <a:pt x="514" y="1229"/>
                </a:lnTo>
                <a:lnTo>
                  <a:pt x="528" y="1229"/>
                </a:lnTo>
                <a:lnTo>
                  <a:pt x="538" y="1230"/>
                </a:lnTo>
                <a:lnTo>
                  <a:pt x="541" y="1230"/>
                </a:lnTo>
                <a:lnTo>
                  <a:pt x="542" y="1232"/>
                </a:lnTo>
                <a:lnTo>
                  <a:pt x="542" y="1232"/>
                </a:lnTo>
                <a:lnTo>
                  <a:pt x="541" y="1239"/>
                </a:lnTo>
                <a:lnTo>
                  <a:pt x="538" y="1246"/>
                </a:lnTo>
                <a:lnTo>
                  <a:pt x="534" y="1257"/>
                </a:lnTo>
                <a:lnTo>
                  <a:pt x="534" y="1257"/>
                </a:lnTo>
                <a:lnTo>
                  <a:pt x="534" y="1262"/>
                </a:lnTo>
                <a:lnTo>
                  <a:pt x="533" y="1274"/>
                </a:lnTo>
                <a:lnTo>
                  <a:pt x="533" y="1280"/>
                </a:lnTo>
                <a:lnTo>
                  <a:pt x="533" y="1287"/>
                </a:lnTo>
                <a:lnTo>
                  <a:pt x="536" y="1292"/>
                </a:lnTo>
                <a:lnTo>
                  <a:pt x="538" y="1297"/>
                </a:lnTo>
                <a:lnTo>
                  <a:pt x="538" y="1297"/>
                </a:lnTo>
                <a:lnTo>
                  <a:pt x="543" y="1299"/>
                </a:lnTo>
                <a:lnTo>
                  <a:pt x="548" y="1301"/>
                </a:lnTo>
                <a:lnTo>
                  <a:pt x="554" y="1301"/>
                </a:lnTo>
                <a:lnTo>
                  <a:pt x="560" y="1299"/>
                </a:lnTo>
                <a:lnTo>
                  <a:pt x="573" y="1295"/>
                </a:lnTo>
                <a:lnTo>
                  <a:pt x="589" y="1290"/>
                </a:lnTo>
                <a:lnTo>
                  <a:pt x="589" y="1290"/>
                </a:lnTo>
                <a:lnTo>
                  <a:pt x="606" y="1284"/>
                </a:lnTo>
                <a:lnTo>
                  <a:pt x="626" y="1275"/>
                </a:lnTo>
                <a:lnTo>
                  <a:pt x="644" y="1265"/>
                </a:lnTo>
                <a:lnTo>
                  <a:pt x="653" y="1259"/>
                </a:lnTo>
                <a:lnTo>
                  <a:pt x="661" y="1253"/>
                </a:lnTo>
                <a:lnTo>
                  <a:pt x="661" y="1253"/>
                </a:lnTo>
                <a:lnTo>
                  <a:pt x="673" y="1242"/>
                </a:lnTo>
                <a:lnTo>
                  <a:pt x="678" y="1237"/>
                </a:lnTo>
                <a:lnTo>
                  <a:pt x="681" y="1232"/>
                </a:lnTo>
                <a:lnTo>
                  <a:pt x="682" y="1228"/>
                </a:lnTo>
                <a:lnTo>
                  <a:pt x="681" y="1223"/>
                </a:lnTo>
                <a:lnTo>
                  <a:pt x="676" y="1218"/>
                </a:lnTo>
                <a:lnTo>
                  <a:pt x="668" y="1214"/>
                </a:lnTo>
                <a:lnTo>
                  <a:pt x="668" y="1214"/>
                </a:lnTo>
                <a:lnTo>
                  <a:pt x="659" y="1211"/>
                </a:lnTo>
                <a:lnTo>
                  <a:pt x="650" y="1209"/>
                </a:lnTo>
                <a:lnTo>
                  <a:pt x="643" y="1208"/>
                </a:lnTo>
                <a:lnTo>
                  <a:pt x="637" y="1208"/>
                </a:lnTo>
                <a:lnTo>
                  <a:pt x="628" y="1209"/>
                </a:lnTo>
                <a:lnTo>
                  <a:pt x="625" y="1211"/>
                </a:lnTo>
                <a:lnTo>
                  <a:pt x="617" y="1207"/>
                </a:lnTo>
                <a:lnTo>
                  <a:pt x="610" y="1170"/>
                </a:lnTo>
                <a:lnTo>
                  <a:pt x="575" y="1019"/>
                </a:lnTo>
                <a:lnTo>
                  <a:pt x="575" y="1019"/>
                </a:lnTo>
                <a:lnTo>
                  <a:pt x="578" y="1021"/>
                </a:lnTo>
                <a:lnTo>
                  <a:pt x="581" y="1019"/>
                </a:lnTo>
                <a:lnTo>
                  <a:pt x="582" y="1018"/>
                </a:lnTo>
                <a:lnTo>
                  <a:pt x="582" y="1017"/>
                </a:lnTo>
                <a:lnTo>
                  <a:pt x="582" y="1017"/>
                </a:lnTo>
                <a:lnTo>
                  <a:pt x="580" y="999"/>
                </a:lnTo>
                <a:lnTo>
                  <a:pt x="572" y="966"/>
                </a:lnTo>
                <a:lnTo>
                  <a:pt x="562" y="929"/>
                </a:lnTo>
                <a:lnTo>
                  <a:pt x="558" y="914"/>
                </a:lnTo>
                <a:lnTo>
                  <a:pt x="553" y="901"/>
                </a:lnTo>
                <a:lnTo>
                  <a:pt x="553" y="901"/>
                </a:lnTo>
                <a:lnTo>
                  <a:pt x="549" y="888"/>
                </a:lnTo>
                <a:lnTo>
                  <a:pt x="544" y="871"/>
                </a:lnTo>
                <a:lnTo>
                  <a:pt x="537" y="826"/>
                </a:lnTo>
                <a:lnTo>
                  <a:pt x="531" y="787"/>
                </a:lnTo>
                <a:lnTo>
                  <a:pt x="528" y="769"/>
                </a:lnTo>
                <a:lnTo>
                  <a:pt x="528" y="769"/>
                </a:lnTo>
                <a:lnTo>
                  <a:pt x="521" y="738"/>
                </a:lnTo>
                <a:lnTo>
                  <a:pt x="509" y="673"/>
                </a:lnTo>
                <a:lnTo>
                  <a:pt x="492" y="578"/>
                </a:lnTo>
                <a:lnTo>
                  <a:pt x="492" y="499"/>
                </a:lnTo>
                <a:lnTo>
                  <a:pt x="514" y="499"/>
                </a:lnTo>
                <a:lnTo>
                  <a:pt x="514" y="499"/>
                </a:lnTo>
                <a:lnTo>
                  <a:pt x="516" y="489"/>
                </a:lnTo>
                <a:lnTo>
                  <a:pt x="526" y="466"/>
                </a:lnTo>
                <a:lnTo>
                  <a:pt x="532" y="451"/>
                </a:lnTo>
                <a:lnTo>
                  <a:pt x="541" y="437"/>
                </a:lnTo>
                <a:lnTo>
                  <a:pt x="549" y="422"/>
                </a:lnTo>
                <a:lnTo>
                  <a:pt x="560" y="410"/>
                </a:lnTo>
                <a:lnTo>
                  <a:pt x="560" y="410"/>
                </a:lnTo>
                <a:lnTo>
                  <a:pt x="573" y="396"/>
                </a:lnTo>
                <a:lnTo>
                  <a:pt x="589" y="384"/>
                </a:lnTo>
                <a:lnTo>
                  <a:pt x="623" y="357"/>
                </a:lnTo>
                <a:lnTo>
                  <a:pt x="653" y="338"/>
                </a:lnTo>
                <a:lnTo>
                  <a:pt x="665" y="331"/>
                </a:lnTo>
                <a:lnTo>
                  <a:pt x="665" y="331"/>
                </a:lnTo>
                <a:lnTo>
                  <a:pt x="635" y="269"/>
                </a:lnTo>
                <a:lnTo>
                  <a:pt x="615" y="220"/>
                </a:lnTo>
                <a:lnTo>
                  <a:pt x="605" y="199"/>
                </a:lnTo>
                <a:lnTo>
                  <a:pt x="600" y="183"/>
                </a:lnTo>
                <a:lnTo>
                  <a:pt x="600" y="183"/>
                </a:lnTo>
                <a:lnTo>
                  <a:pt x="592" y="160"/>
                </a:lnTo>
                <a:lnTo>
                  <a:pt x="583" y="143"/>
                </a:lnTo>
                <a:lnTo>
                  <a:pt x="577" y="132"/>
                </a:lnTo>
                <a:lnTo>
                  <a:pt x="575" y="129"/>
                </a:lnTo>
                <a:lnTo>
                  <a:pt x="575" y="129"/>
                </a:lnTo>
                <a:lnTo>
                  <a:pt x="548" y="113"/>
                </a:lnTo>
                <a:lnTo>
                  <a:pt x="515" y="93"/>
                </a:lnTo>
                <a:lnTo>
                  <a:pt x="470" y="64"/>
                </a:lnTo>
                <a:lnTo>
                  <a:pt x="470" y="64"/>
                </a:lnTo>
                <a:lnTo>
                  <a:pt x="427" y="35"/>
                </a:lnTo>
                <a:lnTo>
                  <a:pt x="398" y="16"/>
                </a:lnTo>
                <a:lnTo>
                  <a:pt x="378" y="0"/>
                </a:lnTo>
                <a:lnTo>
                  <a:pt x="378" y="0"/>
                </a:lnTo>
                <a:lnTo>
                  <a:pt x="324" y="3"/>
                </a:lnTo>
                <a:lnTo>
                  <a:pt x="245" y="7"/>
                </a:lnTo>
                <a:lnTo>
                  <a:pt x="245" y="7"/>
                </a:lnTo>
                <a:lnTo>
                  <a:pt x="214" y="6"/>
                </a:lnTo>
                <a:lnTo>
                  <a:pt x="183" y="3"/>
                </a:lnTo>
                <a:lnTo>
                  <a:pt x="148" y="0"/>
                </a:lnTo>
                <a:lnTo>
                  <a:pt x="148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8F8AE138-5BC0-492A-9099-3046532C8613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4685295"/>
            <a:ext cx="667224" cy="1653984"/>
          </a:xfrm>
          <a:custGeom>
            <a:avLst/>
            <a:gdLst>
              <a:gd name="T0" fmla="*/ 60 w 474"/>
              <a:gd name="T1" fmla="*/ 112 h 1175"/>
              <a:gd name="T2" fmla="*/ 127 w 474"/>
              <a:gd name="T3" fmla="*/ 138 h 1175"/>
              <a:gd name="T4" fmla="*/ 109 w 474"/>
              <a:gd name="T5" fmla="*/ 163 h 1175"/>
              <a:gd name="T6" fmla="*/ 91 w 474"/>
              <a:gd name="T7" fmla="*/ 231 h 1175"/>
              <a:gd name="T8" fmla="*/ 86 w 474"/>
              <a:gd name="T9" fmla="*/ 286 h 1175"/>
              <a:gd name="T10" fmla="*/ 93 w 474"/>
              <a:gd name="T11" fmla="*/ 282 h 1175"/>
              <a:gd name="T12" fmla="*/ 60 w 474"/>
              <a:gd name="T13" fmla="*/ 346 h 1175"/>
              <a:gd name="T14" fmla="*/ 56 w 474"/>
              <a:gd name="T15" fmla="*/ 370 h 1175"/>
              <a:gd name="T16" fmla="*/ 66 w 474"/>
              <a:gd name="T17" fmla="*/ 443 h 1175"/>
              <a:gd name="T18" fmla="*/ 60 w 474"/>
              <a:gd name="T19" fmla="*/ 655 h 1175"/>
              <a:gd name="T20" fmla="*/ 43 w 474"/>
              <a:gd name="T21" fmla="*/ 729 h 1175"/>
              <a:gd name="T22" fmla="*/ 46 w 474"/>
              <a:gd name="T23" fmla="*/ 739 h 1175"/>
              <a:gd name="T24" fmla="*/ 54 w 474"/>
              <a:gd name="T25" fmla="*/ 745 h 1175"/>
              <a:gd name="T26" fmla="*/ 69 w 474"/>
              <a:gd name="T27" fmla="*/ 743 h 1175"/>
              <a:gd name="T28" fmla="*/ 70 w 474"/>
              <a:gd name="T29" fmla="*/ 732 h 1175"/>
              <a:gd name="T30" fmla="*/ 71 w 474"/>
              <a:gd name="T31" fmla="*/ 709 h 1175"/>
              <a:gd name="T32" fmla="*/ 76 w 474"/>
              <a:gd name="T33" fmla="*/ 731 h 1175"/>
              <a:gd name="T34" fmla="*/ 89 w 474"/>
              <a:gd name="T35" fmla="*/ 694 h 1175"/>
              <a:gd name="T36" fmla="*/ 89 w 474"/>
              <a:gd name="T37" fmla="*/ 619 h 1175"/>
              <a:gd name="T38" fmla="*/ 102 w 474"/>
              <a:gd name="T39" fmla="*/ 512 h 1175"/>
              <a:gd name="T40" fmla="*/ 108 w 474"/>
              <a:gd name="T41" fmla="*/ 555 h 1175"/>
              <a:gd name="T42" fmla="*/ 102 w 474"/>
              <a:gd name="T43" fmla="*/ 672 h 1175"/>
              <a:gd name="T44" fmla="*/ 131 w 474"/>
              <a:gd name="T45" fmla="*/ 867 h 1175"/>
              <a:gd name="T46" fmla="*/ 146 w 474"/>
              <a:gd name="T47" fmla="*/ 993 h 1175"/>
              <a:gd name="T48" fmla="*/ 148 w 474"/>
              <a:gd name="T49" fmla="*/ 1015 h 1175"/>
              <a:gd name="T50" fmla="*/ 167 w 474"/>
              <a:gd name="T51" fmla="*/ 1018 h 1175"/>
              <a:gd name="T52" fmla="*/ 185 w 474"/>
              <a:gd name="T53" fmla="*/ 1099 h 1175"/>
              <a:gd name="T54" fmla="*/ 182 w 474"/>
              <a:gd name="T55" fmla="*/ 1137 h 1175"/>
              <a:gd name="T56" fmla="*/ 169 w 474"/>
              <a:gd name="T57" fmla="*/ 1159 h 1175"/>
              <a:gd name="T58" fmla="*/ 186 w 474"/>
              <a:gd name="T59" fmla="*/ 1175 h 1175"/>
              <a:gd name="T60" fmla="*/ 211 w 474"/>
              <a:gd name="T61" fmla="*/ 1168 h 1175"/>
              <a:gd name="T62" fmla="*/ 227 w 474"/>
              <a:gd name="T63" fmla="*/ 1149 h 1175"/>
              <a:gd name="T64" fmla="*/ 243 w 474"/>
              <a:gd name="T65" fmla="*/ 1127 h 1175"/>
              <a:gd name="T66" fmla="*/ 244 w 474"/>
              <a:gd name="T67" fmla="*/ 1084 h 1175"/>
              <a:gd name="T68" fmla="*/ 257 w 474"/>
              <a:gd name="T69" fmla="*/ 1005 h 1175"/>
              <a:gd name="T70" fmla="*/ 259 w 474"/>
              <a:gd name="T71" fmla="*/ 929 h 1175"/>
              <a:gd name="T72" fmla="*/ 264 w 474"/>
              <a:gd name="T73" fmla="*/ 841 h 1175"/>
              <a:gd name="T74" fmla="*/ 294 w 474"/>
              <a:gd name="T75" fmla="*/ 720 h 1175"/>
              <a:gd name="T76" fmla="*/ 339 w 474"/>
              <a:gd name="T77" fmla="*/ 682 h 1175"/>
              <a:gd name="T78" fmla="*/ 413 w 474"/>
              <a:gd name="T79" fmla="*/ 588 h 1175"/>
              <a:gd name="T80" fmla="*/ 385 w 474"/>
              <a:gd name="T81" fmla="*/ 561 h 1175"/>
              <a:gd name="T82" fmla="*/ 307 w 474"/>
              <a:gd name="T83" fmla="*/ 507 h 1175"/>
              <a:gd name="T84" fmla="*/ 291 w 474"/>
              <a:gd name="T85" fmla="*/ 468 h 1175"/>
              <a:gd name="T86" fmla="*/ 304 w 474"/>
              <a:gd name="T87" fmla="*/ 359 h 1175"/>
              <a:gd name="T88" fmla="*/ 284 w 474"/>
              <a:gd name="T89" fmla="*/ 318 h 1175"/>
              <a:gd name="T90" fmla="*/ 244 w 474"/>
              <a:gd name="T91" fmla="*/ 277 h 1175"/>
              <a:gd name="T92" fmla="*/ 331 w 474"/>
              <a:gd name="T93" fmla="*/ 193 h 1175"/>
              <a:gd name="T94" fmla="*/ 448 w 474"/>
              <a:gd name="T95" fmla="*/ 190 h 1175"/>
              <a:gd name="T96" fmla="*/ 378 w 474"/>
              <a:gd name="T97" fmla="*/ 41 h 1175"/>
              <a:gd name="T98" fmla="*/ 225 w 474"/>
              <a:gd name="T99" fmla="*/ 0 h 1175"/>
              <a:gd name="T100" fmla="*/ 98 w 474"/>
              <a:gd name="T101" fmla="*/ 18 h 1175"/>
              <a:gd name="T102" fmla="*/ 231 w 474"/>
              <a:gd name="T103" fmla="*/ 267 h 1175"/>
              <a:gd name="T104" fmla="*/ 228 w 474"/>
              <a:gd name="T105" fmla="*/ 224 h 1175"/>
              <a:gd name="T106" fmla="*/ 231 w 474"/>
              <a:gd name="T107" fmla="*/ 267 h 1175"/>
              <a:gd name="T108" fmla="*/ 284 w 474"/>
              <a:gd name="T109" fmla="*/ 534 h 1175"/>
              <a:gd name="T110" fmla="*/ 278 w 474"/>
              <a:gd name="T111" fmla="*/ 500 h 1175"/>
              <a:gd name="T112" fmla="*/ 288 w 474"/>
              <a:gd name="T113" fmla="*/ 489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4" h="1175">
                <a:moveTo>
                  <a:pt x="0" y="87"/>
                </a:moveTo>
                <a:lnTo>
                  <a:pt x="0" y="87"/>
                </a:lnTo>
                <a:lnTo>
                  <a:pt x="18" y="93"/>
                </a:lnTo>
                <a:lnTo>
                  <a:pt x="43" y="102"/>
                </a:lnTo>
                <a:lnTo>
                  <a:pt x="43" y="102"/>
                </a:lnTo>
                <a:lnTo>
                  <a:pt x="52" y="107"/>
                </a:lnTo>
                <a:lnTo>
                  <a:pt x="60" y="112"/>
                </a:lnTo>
                <a:lnTo>
                  <a:pt x="69" y="118"/>
                </a:lnTo>
                <a:lnTo>
                  <a:pt x="69" y="118"/>
                </a:lnTo>
                <a:lnTo>
                  <a:pt x="96" y="125"/>
                </a:lnTo>
                <a:lnTo>
                  <a:pt x="96" y="125"/>
                </a:lnTo>
                <a:lnTo>
                  <a:pt x="129" y="135"/>
                </a:lnTo>
                <a:lnTo>
                  <a:pt x="129" y="135"/>
                </a:lnTo>
                <a:lnTo>
                  <a:pt x="127" y="138"/>
                </a:lnTo>
                <a:lnTo>
                  <a:pt x="122" y="142"/>
                </a:lnTo>
                <a:lnTo>
                  <a:pt x="122" y="142"/>
                </a:lnTo>
                <a:lnTo>
                  <a:pt x="118" y="146"/>
                </a:lnTo>
                <a:lnTo>
                  <a:pt x="115" y="150"/>
                </a:lnTo>
                <a:lnTo>
                  <a:pt x="112" y="156"/>
                </a:lnTo>
                <a:lnTo>
                  <a:pt x="109" y="163"/>
                </a:lnTo>
                <a:lnTo>
                  <a:pt x="109" y="163"/>
                </a:lnTo>
                <a:lnTo>
                  <a:pt x="107" y="172"/>
                </a:lnTo>
                <a:lnTo>
                  <a:pt x="105" y="180"/>
                </a:lnTo>
                <a:lnTo>
                  <a:pt x="104" y="196"/>
                </a:lnTo>
                <a:lnTo>
                  <a:pt x="104" y="196"/>
                </a:lnTo>
                <a:lnTo>
                  <a:pt x="102" y="205"/>
                </a:lnTo>
                <a:lnTo>
                  <a:pt x="98" y="215"/>
                </a:lnTo>
                <a:lnTo>
                  <a:pt x="91" y="231"/>
                </a:lnTo>
                <a:lnTo>
                  <a:pt x="91" y="231"/>
                </a:lnTo>
                <a:lnTo>
                  <a:pt x="88" y="241"/>
                </a:lnTo>
                <a:lnTo>
                  <a:pt x="85" y="253"/>
                </a:lnTo>
                <a:lnTo>
                  <a:pt x="84" y="262"/>
                </a:lnTo>
                <a:lnTo>
                  <a:pt x="84" y="270"/>
                </a:lnTo>
                <a:lnTo>
                  <a:pt x="84" y="270"/>
                </a:lnTo>
                <a:lnTo>
                  <a:pt x="86" y="286"/>
                </a:lnTo>
                <a:lnTo>
                  <a:pt x="86" y="286"/>
                </a:lnTo>
                <a:lnTo>
                  <a:pt x="90" y="274"/>
                </a:lnTo>
                <a:lnTo>
                  <a:pt x="93" y="262"/>
                </a:lnTo>
                <a:lnTo>
                  <a:pt x="93" y="262"/>
                </a:lnTo>
                <a:lnTo>
                  <a:pt x="93" y="273"/>
                </a:lnTo>
                <a:lnTo>
                  <a:pt x="93" y="282"/>
                </a:lnTo>
                <a:lnTo>
                  <a:pt x="93" y="282"/>
                </a:lnTo>
                <a:lnTo>
                  <a:pt x="92" y="286"/>
                </a:lnTo>
                <a:lnTo>
                  <a:pt x="89" y="292"/>
                </a:lnTo>
                <a:lnTo>
                  <a:pt x="84" y="301"/>
                </a:lnTo>
                <a:lnTo>
                  <a:pt x="84" y="301"/>
                </a:lnTo>
                <a:lnTo>
                  <a:pt x="72" y="324"/>
                </a:lnTo>
                <a:lnTo>
                  <a:pt x="60" y="346"/>
                </a:lnTo>
                <a:lnTo>
                  <a:pt x="60" y="346"/>
                </a:lnTo>
                <a:lnTo>
                  <a:pt x="59" y="349"/>
                </a:lnTo>
                <a:lnTo>
                  <a:pt x="57" y="353"/>
                </a:lnTo>
                <a:lnTo>
                  <a:pt x="53" y="359"/>
                </a:lnTo>
                <a:lnTo>
                  <a:pt x="53" y="362"/>
                </a:lnTo>
                <a:lnTo>
                  <a:pt x="53" y="364"/>
                </a:lnTo>
                <a:lnTo>
                  <a:pt x="53" y="364"/>
                </a:lnTo>
                <a:lnTo>
                  <a:pt x="56" y="370"/>
                </a:lnTo>
                <a:lnTo>
                  <a:pt x="60" y="376"/>
                </a:lnTo>
                <a:lnTo>
                  <a:pt x="66" y="384"/>
                </a:lnTo>
                <a:lnTo>
                  <a:pt x="66" y="384"/>
                </a:lnTo>
                <a:lnTo>
                  <a:pt x="66" y="410"/>
                </a:lnTo>
                <a:lnTo>
                  <a:pt x="66" y="429"/>
                </a:lnTo>
                <a:lnTo>
                  <a:pt x="66" y="443"/>
                </a:lnTo>
                <a:lnTo>
                  <a:pt x="66" y="443"/>
                </a:lnTo>
                <a:lnTo>
                  <a:pt x="64" y="482"/>
                </a:lnTo>
                <a:lnTo>
                  <a:pt x="63" y="532"/>
                </a:lnTo>
                <a:lnTo>
                  <a:pt x="63" y="532"/>
                </a:lnTo>
                <a:lnTo>
                  <a:pt x="63" y="598"/>
                </a:lnTo>
                <a:lnTo>
                  <a:pt x="63" y="645"/>
                </a:lnTo>
                <a:lnTo>
                  <a:pt x="63" y="645"/>
                </a:lnTo>
                <a:lnTo>
                  <a:pt x="60" y="655"/>
                </a:lnTo>
                <a:lnTo>
                  <a:pt x="56" y="669"/>
                </a:lnTo>
                <a:lnTo>
                  <a:pt x="56" y="669"/>
                </a:lnTo>
                <a:lnTo>
                  <a:pt x="48" y="690"/>
                </a:lnTo>
                <a:lnTo>
                  <a:pt x="45" y="701"/>
                </a:lnTo>
                <a:lnTo>
                  <a:pt x="43" y="710"/>
                </a:lnTo>
                <a:lnTo>
                  <a:pt x="43" y="710"/>
                </a:lnTo>
                <a:lnTo>
                  <a:pt x="43" y="729"/>
                </a:lnTo>
                <a:lnTo>
                  <a:pt x="41" y="738"/>
                </a:lnTo>
                <a:lnTo>
                  <a:pt x="43" y="742"/>
                </a:lnTo>
                <a:lnTo>
                  <a:pt x="43" y="743"/>
                </a:lnTo>
                <a:lnTo>
                  <a:pt x="43" y="743"/>
                </a:lnTo>
                <a:lnTo>
                  <a:pt x="44" y="743"/>
                </a:lnTo>
                <a:lnTo>
                  <a:pt x="45" y="743"/>
                </a:lnTo>
                <a:lnTo>
                  <a:pt x="46" y="739"/>
                </a:lnTo>
                <a:lnTo>
                  <a:pt x="48" y="733"/>
                </a:lnTo>
                <a:lnTo>
                  <a:pt x="48" y="733"/>
                </a:lnTo>
                <a:lnTo>
                  <a:pt x="50" y="739"/>
                </a:lnTo>
                <a:lnTo>
                  <a:pt x="51" y="743"/>
                </a:lnTo>
                <a:lnTo>
                  <a:pt x="53" y="745"/>
                </a:lnTo>
                <a:lnTo>
                  <a:pt x="53" y="745"/>
                </a:lnTo>
                <a:lnTo>
                  <a:pt x="54" y="745"/>
                </a:lnTo>
                <a:lnTo>
                  <a:pt x="54" y="745"/>
                </a:lnTo>
                <a:lnTo>
                  <a:pt x="57" y="742"/>
                </a:lnTo>
                <a:lnTo>
                  <a:pt x="58" y="736"/>
                </a:lnTo>
                <a:lnTo>
                  <a:pt x="58" y="736"/>
                </a:lnTo>
                <a:lnTo>
                  <a:pt x="62" y="737"/>
                </a:lnTo>
                <a:lnTo>
                  <a:pt x="69" y="743"/>
                </a:lnTo>
                <a:lnTo>
                  <a:pt x="69" y="743"/>
                </a:lnTo>
                <a:lnTo>
                  <a:pt x="72" y="745"/>
                </a:lnTo>
                <a:lnTo>
                  <a:pt x="75" y="745"/>
                </a:lnTo>
                <a:lnTo>
                  <a:pt x="76" y="743"/>
                </a:lnTo>
                <a:lnTo>
                  <a:pt x="76" y="741"/>
                </a:lnTo>
                <a:lnTo>
                  <a:pt x="76" y="741"/>
                </a:lnTo>
                <a:lnTo>
                  <a:pt x="75" y="737"/>
                </a:lnTo>
                <a:lnTo>
                  <a:pt x="70" y="732"/>
                </a:lnTo>
                <a:lnTo>
                  <a:pt x="63" y="723"/>
                </a:lnTo>
                <a:lnTo>
                  <a:pt x="63" y="723"/>
                </a:lnTo>
                <a:lnTo>
                  <a:pt x="64" y="720"/>
                </a:lnTo>
                <a:lnTo>
                  <a:pt x="65" y="716"/>
                </a:lnTo>
                <a:lnTo>
                  <a:pt x="69" y="710"/>
                </a:lnTo>
                <a:lnTo>
                  <a:pt x="69" y="710"/>
                </a:lnTo>
                <a:lnTo>
                  <a:pt x="71" y="709"/>
                </a:lnTo>
                <a:lnTo>
                  <a:pt x="73" y="709"/>
                </a:lnTo>
                <a:lnTo>
                  <a:pt x="73" y="710"/>
                </a:lnTo>
                <a:lnTo>
                  <a:pt x="73" y="710"/>
                </a:lnTo>
                <a:lnTo>
                  <a:pt x="73" y="727"/>
                </a:lnTo>
                <a:lnTo>
                  <a:pt x="73" y="727"/>
                </a:lnTo>
                <a:lnTo>
                  <a:pt x="73" y="731"/>
                </a:lnTo>
                <a:lnTo>
                  <a:pt x="76" y="731"/>
                </a:lnTo>
                <a:lnTo>
                  <a:pt x="80" y="725"/>
                </a:lnTo>
                <a:lnTo>
                  <a:pt x="80" y="725"/>
                </a:lnTo>
                <a:lnTo>
                  <a:pt x="83" y="723"/>
                </a:lnTo>
                <a:lnTo>
                  <a:pt x="84" y="720"/>
                </a:lnTo>
                <a:lnTo>
                  <a:pt x="86" y="712"/>
                </a:lnTo>
                <a:lnTo>
                  <a:pt x="89" y="694"/>
                </a:lnTo>
                <a:lnTo>
                  <a:pt x="89" y="694"/>
                </a:lnTo>
                <a:lnTo>
                  <a:pt x="89" y="685"/>
                </a:lnTo>
                <a:lnTo>
                  <a:pt x="88" y="673"/>
                </a:lnTo>
                <a:lnTo>
                  <a:pt x="86" y="659"/>
                </a:lnTo>
                <a:lnTo>
                  <a:pt x="86" y="659"/>
                </a:lnTo>
                <a:lnTo>
                  <a:pt x="86" y="641"/>
                </a:lnTo>
                <a:lnTo>
                  <a:pt x="88" y="628"/>
                </a:lnTo>
                <a:lnTo>
                  <a:pt x="89" y="619"/>
                </a:lnTo>
                <a:lnTo>
                  <a:pt x="89" y="619"/>
                </a:lnTo>
                <a:lnTo>
                  <a:pt x="91" y="600"/>
                </a:lnTo>
                <a:lnTo>
                  <a:pt x="95" y="565"/>
                </a:lnTo>
                <a:lnTo>
                  <a:pt x="98" y="530"/>
                </a:lnTo>
                <a:lnTo>
                  <a:pt x="99" y="518"/>
                </a:lnTo>
                <a:lnTo>
                  <a:pt x="102" y="512"/>
                </a:lnTo>
                <a:lnTo>
                  <a:pt x="102" y="512"/>
                </a:lnTo>
                <a:lnTo>
                  <a:pt x="103" y="511"/>
                </a:lnTo>
                <a:lnTo>
                  <a:pt x="104" y="513"/>
                </a:lnTo>
                <a:lnTo>
                  <a:pt x="107" y="521"/>
                </a:lnTo>
                <a:lnTo>
                  <a:pt x="109" y="533"/>
                </a:lnTo>
                <a:lnTo>
                  <a:pt x="109" y="543"/>
                </a:lnTo>
                <a:lnTo>
                  <a:pt x="109" y="543"/>
                </a:lnTo>
                <a:lnTo>
                  <a:pt x="108" y="555"/>
                </a:lnTo>
                <a:lnTo>
                  <a:pt x="107" y="559"/>
                </a:lnTo>
                <a:lnTo>
                  <a:pt x="104" y="565"/>
                </a:lnTo>
                <a:lnTo>
                  <a:pt x="104" y="565"/>
                </a:lnTo>
                <a:lnTo>
                  <a:pt x="102" y="571"/>
                </a:lnTo>
                <a:lnTo>
                  <a:pt x="101" y="576"/>
                </a:lnTo>
                <a:lnTo>
                  <a:pt x="102" y="585"/>
                </a:lnTo>
                <a:lnTo>
                  <a:pt x="102" y="672"/>
                </a:lnTo>
                <a:lnTo>
                  <a:pt x="102" y="672"/>
                </a:lnTo>
                <a:lnTo>
                  <a:pt x="105" y="717"/>
                </a:lnTo>
                <a:lnTo>
                  <a:pt x="111" y="774"/>
                </a:lnTo>
                <a:lnTo>
                  <a:pt x="111" y="774"/>
                </a:lnTo>
                <a:lnTo>
                  <a:pt x="116" y="797"/>
                </a:lnTo>
                <a:lnTo>
                  <a:pt x="123" y="832"/>
                </a:lnTo>
                <a:lnTo>
                  <a:pt x="131" y="867"/>
                </a:lnTo>
                <a:lnTo>
                  <a:pt x="137" y="896"/>
                </a:lnTo>
                <a:lnTo>
                  <a:pt x="137" y="896"/>
                </a:lnTo>
                <a:lnTo>
                  <a:pt x="143" y="947"/>
                </a:lnTo>
                <a:lnTo>
                  <a:pt x="147" y="984"/>
                </a:lnTo>
                <a:lnTo>
                  <a:pt x="147" y="984"/>
                </a:lnTo>
                <a:lnTo>
                  <a:pt x="147" y="989"/>
                </a:lnTo>
                <a:lnTo>
                  <a:pt x="146" y="993"/>
                </a:lnTo>
                <a:lnTo>
                  <a:pt x="142" y="1000"/>
                </a:lnTo>
                <a:lnTo>
                  <a:pt x="141" y="1003"/>
                </a:lnTo>
                <a:lnTo>
                  <a:pt x="141" y="1007"/>
                </a:lnTo>
                <a:lnTo>
                  <a:pt x="142" y="1009"/>
                </a:lnTo>
                <a:lnTo>
                  <a:pt x="144" y="1013"/>
                </a:lnTo>
                <a:lnTo>
                  <a:pt x="144" y="1013"/>
                </a:lnTo>
                <a:lnTo>
                  <a:pt x="148" y="1015"/>
                </a:lnTo>
                <a:lnTo>
                  <a:pt x="152" y="1018"/>
                </a:lnTo>
                <a:lnTo>
                  <a:pt x="155" y="1018"/>
                </a:lnTo>
                <a:lnTo>
                  <a:pt x="159" y="1018"/>
                </a:lnTo>
                <a:lnTo>
                  <a:pt x="165" y="1016"/>
                </a:lnTo>
                <a:lnTo>
                  <a:pt x="167" y="1015"/>
                </a:lnTo>
                <a:lnTo>
                  <a:pt x="167" y="1015"/>
                </a:lnTo>
                <a:lnTo>
                  <a:pt x="167" y="1018"/>
                </a:lnTo>
                <a:lnTo>
                  <a:pt x="172" y="1031"/>
                </a:lnTo>
                <a:lnTo>
                  <a:pt x="172" y="1031"/>
                </a:lnTo>
                <a:lnTo>
                  <a:pt x="176" y="1048"/>
                </a:lnTo>
                <a:lnTo>
                  <a:pt x="181" y="1071"/>
                </a:lnTo>
                <a:lnTo>
                  <a:pt x="183" y="1091"/>
                </a:lnTo>
                <a:lnTo>
                  <a:pt x="185" y="1099"/>
                </a:lnTo>
                <a:lnTo>
                  <a:pt x="185" y="1099"/>
                </a:lnTo>
                <a:lnTo>
                  <a:pt x="183" y="1103"/>
                </a:lnTo>
                <a:lnTo>
                  <a:pt x="182" y="1108"/>
                </a:lnTo>
                <a:lnTo>
                  <a:pt x="182" y="1108"/>
                </a:lnTo>
                <a:lnTo>
                  <a:pt x="182" y="1119"/>
                </a:lnTo>
                <a:lnTo>
                  <a:pt x="182" y="1135"/>
                </a:lnTo>
                <a:lnTo>
                  <a:pt x="182" y="1135"/>
                </a:lnTo>
                <a:lnTo>
                  <a:pt x="182" y="1137"/>
                </a:lnTo>
                <a:lnTo>
                  <a:pt x="181" y="1138"/>
                </a:lnTo>
                <a:lnTo>
                  <a:pt x="176" y="1142"/>
                </a:lnTo>
                <a:lnTo>
                  <a:pt x="173" y="1146"/>
                </a:lnTo>
                <a:lnTo>
                  <a:pt x="169" y="1148"/>
                </a:lnTo>
                <a:lnTo>
                  <a:pt x="169" y="1148"/>
                </a:lnTo>
                <a:lnTo>
                  <a:pt x="169" y="1153"/>
                </a:lnTo>
                <a:lnTo>
                  <a:pt x="169" y="1159"/>
                </a:lnTo>
                <a:lnTo>
                  <a:pt x="170" y="1166"/>
                </a:lnTo>
                <a:lnTo>
                  <a:pt x="172" y="1168"/>
                </a:lnTo>
                <a:lnTo>
                  <a:pt x="172" y="1168"/>
                </a:lnTo>
                <a:lnTo>
                  <a:pt x="174" y="1170"/>
                </a:lnTo>
                <a:lnTo>
                  <a:pt x="178" y="1173"/>
                </a:lnTo>
                <a:lnTo>
                  <a:pt x="181" y="1174"/>
                </a:lnTo>
                <a:lnTo>
                  <a:pt x="186" y="1175"/>
                </a:lnTo>
                <a:lnTo>
                  <a:pt x="191" y="1175"/>
                </a:lnTo>
                <a:lnTo>
                  <a:pt x="198" y="1173"/>
                </a:lnTo>
                <a:lnTo>
                  <a:pt x="198" y="1173"/>
                </a:lnTo>
                <a:lnTo>
                  <a:pt x="211" y="1168"/>
                </a:lnTo>
                <a:lnTo>
                  <a:pt x="211" y="1168"/>
                </a:lnTo>
                <a:lnTo>
                  <a:pt x="211" y="1168"/>
                </a:lnTo>
                <a:lnTo>
                  <a:pt x="211" y="1168"/>
                </a:lnTo>
                <a:lnTo>
                  <a:pt x="220" y="1166"/>
                </a:lnTo>
                <a:lnTo>
                  <a:pt x="220" y="1166"/>
                </a:lnTo>
                <a:lnTo>
                  <a:pt x="221" y="1164"/>
                </a:lnTo>
                <a:lnTo>
                  <a:pt x="223" y="1161"/>
                </a:lnTo>
                <a:lnTo>
                  <a:pt x="225" y="1153"/>
                </a:lnTo>
                <a:lnTo>
                  <a:pt x="225" y="1153"/>
                </a:lnTo>
                <a:lnTo>
                  <a:pt x="227" y="1149"/>
                </a:lnTo>
                <a:lnTo>
                  <a:pt x="230" y="1147"/>
                </a:lnTo>
                <a:lnTo>
                  <a:pt x="233" y="1146"/>
                </a:lnTo>
                <a:lnTo>
                  <a:pt x="233" y="1157"/>
                </a:lnTo>
                <a:lnTo>
                  <a:pt x="238" y="1157"/>
                </a:lnTo>
                <a:lnTo>
                  <a:pt x="238" y="1132"/>
                </a:lnTo>
                <a:lnTo>
                  <a:pt x="238" y="1132"/>
                </a:lnTo>
                <a:lnTo>
                  <a:pt x="243" y="1127"/>
                </a:lnTo>
                <a:lnTo>
                  <a:pt x="245" y="1119"/>
                </a:lnTo>
                <a:lnTo>
                  <a:pt x="249" y="1110"/>
                </a:lnTo>
                <a:lnTo>
                  <a:pt x="249" y="1110"/>
                </a:lnTo>
                <a:lnTo>
                  <a:pt x="249" y="1104"/>
                </a:lnTo>
                <a:lnTo>
                  <a:pt x="249" y="1099"/>
                </a:lnTo>
                <a:lnTo>
                  <a:pt x="246" y="1090"/>
                </a:lnTo>
                <a:lnTo>
                  <a:pt x="244" y="1084"/>
                </a:lnTo>
                <a:lnTo>
                  <a:pt x="243" y="1082"/>
                </a:lnTo>
                <a:lnTo>
                  <a:pt x="245" y="1008"/>
                </a:lnTo>
                <a:lnTo>
                  <a:pt x="245" y="1008"/>
                </a:lnTo>
                <a:lnTo>
                  <a:pt x="250" y="1007"/>
                </a:lnTo>
                <a:lnTo>
                  <a:pt x="256" y="1006"/>
                </a:lnTo>
                <a:lnTo>
                  <a:pt x="256" y="1006"/>
                </a:lnTo>
                <a:lnTo>
                  <a:pt x="257" y="1005"/>
                </a:lnTo>
                <a:lnTo>
                  <a:pt x="258" y="1001"/>
                </a:lnTo>
                <a:lnTo>
                  <a:pt x="258" y="996"/>
                </a:lnTo>
                <a:lnTo>
                  <a:pt x="260" y="988"/>
                </a:lnTo>
                <a:lnTo>
                  <a:pt x="260" y="988"/>
                </a:lnTo>
                <a:lnTo>
                  <a:pt x="262" y="979"/>
                </a:lnTo>
                <a:lnTo>
                  <a:pt x="262" y="964"/>
                </a:lnTo>
                <a:lnTo>
                  <a:pt x="259" y="929"/>
                </a:lnTo>
                <a:lnTo>
                  <a:pt x="257" y="894"/>
                </a:lnTo>
                <a:lnTo>
                  <a:pt x="256" y="878"/>
                </a:lnTo>
                <a:lnTo>
                  <a:pt x="256" y="878"/>
                </a:lnTo>
                <a:lnTo>
                  <a:pt x="257" y="871"/>
                </a:lnTo>
                <a:lnTo>
                  <a:pt x="258" y="860"/>
                </a:lnTo>
                <a:lnTo>
                  <a:pt x="258" y="860"/>
                </a:lnTo>
                <a:lnTo>
                  <a:pt x="264" y="841"/>
                </a:lnTo>
                <a:lnTo>
                  <a:pt x="273" y="804"/>
                </a:lnTo>
                <a:lnTo>
                  <a:pt x="273" y="804"/>
                </a:lnTo>
                <a:lnTo>
                  <a:pt x="279" y="778"/>
                </a:lnTo>
                <a:lnTo>
                  <a:pt x="284" y="752"/>
                </a:lnTo>
                <a:lnTo>
                  <a:pt x="289" y="723"/>
                </a:lnTo>
                <a:lnTo>
                  <a:pt x="289" y="723"/>
                </a:lnTo>
                <a:lnTo>
                  <a:pt x="294" y="720"/>
                </a:lnTo>
                <a:lnTo>
                  <a:pt x="304" y="716"/>
                </a:lnTo>
                <a:lnTo>
                  <a:pt x="304" y="716"/>
                </a:lnTo>
                <a:lnTo>
                  <a:pt x="317" y="706"/>
                </a:lnTo>
                <a:lnTo>
                  <a:pt x="324" y="700"/>
                </a:lnTo>
                <a:lnTo>
                  <a:pt x="329" y="694"/>
                </a:lnTo>
                <a:lnTo>
                  <a:pt x="329" y="694"/>
                </a:lnTo>
                <a:lnTo>
                  <a:pt x="339" y="682"/>
                </a:lnTo>
                <a:lnTo>
                  <a:pt x="354" y="660"/>
                </a:lnTo>
                <a:lnTo>
                  <a:pt x="380" y="626"/>
                </a:lnTo>
                <a:lnTo>
                  <a:pt x="380" y="626"/>
                </a:lnTo>
                <a:lnTo>
                  <a:pt x="398" y="607"/>
                </a:lnTo>
                <a:lnTo>
                  <a:pt x="408" y="595"/>
                </a:lnTo>
                <a:lnTo>
                  <a:pt x="411" y="591"/>
                </a:lnTo>
                <a:lnTo>
                  <a:pt x="413" y="588"/>
                </a:lnTo>
                <a:lnTo>
                  <a:pt x="413" y="588"/>
                </a:lnTo>
                <a:lnTo>
                  <a:pt x="412" y="583"/>
                </a:lnTo>
                <a:lnTo>
                  <a:pt x="408" y="578"/>
                </a:lnTo>
                <a:lnTo>
                  <a:pt x="403" y="572"/>
                </a:lnTo>
                <a:lnTo>
                  <a:pt x="393" y="565"/>
                </a:lnTo>
                <a:lnTo>
                  <a:pt x="393" y="565"/>
                </a:lnTo>
                <a:lnTo>
                  <a:pt x="385" y="561"/>
                </a:lnTo>
                <a:lnTo>
                  <a:pt x="373" y="556"/>
                </a:lnTo>
                <a:lnTo>
                  <a:pt x="346" y="546"/>
                </a:lnTo>
                <a:lnTo>
                  <a:pt x="309" y="534"/>
                </a:lnTo>
                <a:lnTo>
                  <a:pt x="309" y="534"/>
                </a:lnTo>
                <a:lnTo>
                  <a:pt x="308" y="523"/>
                </a:lnTo>
                <a:lnTo>
                  <a:pt x="307" y="507"/>
                </a:lnTo>
                <a:lnTo>
                  <a:pt x="307" y="507"/>
                </a:lnTo>
                <a:lnTo>
                  <a:pt x="304" y="488"/>
                </a:lnTo>
                <a:lnTo>
                  <a:pt x="303" y="476"/>
                </a:lnTo>
                <a:lnTo>
                  <a:pt x="302" y="471"/>
                </a:lnTo>
                <a:lnTo>
                  <a:pt x="302" y="471"/>
                </a:lnTo>
                <a:lnTo>
                  <a:pt x="300" y="469"/>
                </a:lnTo>
                <a:lnTo>
                  <a:pt x="296" y="469"/>
                </a:lnTo>
                <a:lnTo>
                  <a:pt x="291" y="468"/>
                </a:lnTo>
                <a:lnTo>
                  <a:pt x="291" y="459"/>
                </a:lnTo>
                <a:lnTo>
                  <a:pt x="291" y="459"/>
                </a:lnTo>
                <a:lnTo>
                  <a:pt x="289" y="382"/>
                </a:lnTo>
                <a:lnTo>
                  <a:pt x="289" y="382"/>
                </a:lnTo>
                <a:lnTo>
                  <a:pt x="295" y="372"/>
                </a:lnTo>
                <a:lnTo>
                  <a:pt x="304" y="359"/>
                </a:lnTo>
                <a:lnTo>
                  <a:pt x="304" y="359"/>
                </a:lnTo>
                <a:lnTo>
                  <a:pt x="304" y="358"/>
                </a:lnTo>
                <a:lnTo>
                  <a:pt x="304" y="357"/>
                </a:lnTo>
                <a:lnTo>
                  <a:pt x="302" y="354"/>
                </a:lnTo>
                <a:lnTo>
                  <a:pt x="298" y="352"/>
                </a:lnTo>
                <a:lnTo>
                  <a:pt x="296" y="349"/>
                </a:lnTo>
                <a:lnTo>
                  <a:pt x="296" y="349"/>
                </a:lnTo>
                <a:lnTo>
                  <a:pt x="284" y="318"/>
                </a:lnTo>
                <a:lnTo>
                  <a:pt x="275" y="296"/>
                </a:lnTo>
                <a:lnTo>
                  <a:pt x="269" y="282"/>
                </a:lnTo>
                <a:lnTo>
                  <a:pt x="269" y="282"/>
                </a:lnTo>
                <a:lnTo>
                  <a:pt x="266" y="281"/>
                </a:lnTo>
                <a:lnTo>
                  <a:pt x="263" y="279"/>
                </a:lnTo>
                <a:lnTo>
                  <a:pt x="253" y="277"/>
                </a:lnTo>
                <a:lnTo>
                  <a:pt x="244" y="277"/>
                </a:lnTo>
                <a:lnTo>
                  <a:pt x="236" y="277"/>
                </a:lnTo>
                <a:lnTo>
                  <a:pt x="258" y="169"/>
                </a:lnTo>
                <a:lnTo>
                  <a:pt x="258" y="169"/>
                </a:lnTo>
                <a:lnTo>
                  <a:pt x="273" y="173"/>
                </a:lnTo>
                <a:lnTo>
                  <a:pt x="273" y="173"/>
                </a:lnTo>
                <a:lnTo>
                  <a:pt x="331" y="193"/>
                </a:lnTo>
                <a:lnTo>
                  <a:pt x="331" y="193"/>
                </a:lnTo>
                <a:lnTo>
                  <a:pt x="356" y="190"/>
                </a:lnTo>
                <a:lnTo>
                  <a:pt x="379" y="187"/>
                </a:lnTo>
                <a:lnTo>
                  <a:pt x="403" y="186"/>
                </a:lnTo>
                <a:lnTo>
                  <a:pt x="403" y="186"/>
                </a:lnTo>
                <a:lnTo>
                  <a:pt x="414" y="186"/>
                </a:lnTo>
                <a:lnTo>
                  <a:pt x="426" y="186"/>
                </a:lnTo>
                <a:lnTo>
                  <a:pt x="448" y="190"/>
                </a:lnTo>
                <a:lnTo>
                  <a:pt x="471" y="193"/>
                </a:lnTo>
                <a:lnTo>
                  <a:pt x="474" y="138"/>
                </a:lnTo>
                <a:lnTo>
                  <a:pt x="436" y="97"/>
                </a:lnTo>
                <a:lnTo>
                  <a:pt x="436" y="97"/>
                </a:lnTo>
                <a:lnTo>
                  <a:pt x="406" y="70"/>
                </a:lnTo>
                <a:lnTo>
                  <a:pt x="386" y="50"/>
                </a:lnTo>
                <a:lnTo>
                  <a:pt x="378" y="41"/>
                </a:lnTo>
                <a:lnTo>
                  <a:pt x="378" y="41"/>
                </a:lnTo>
                <a:lnTo>
                  <a:pt x="373" y="39"/>
                </a:lnTo>
                <a:lnTo>
                  <a:pt x="362" y="35"/>
                </a:lnTo>
                <a:lnTo>
                  <a:pt x="328" y="24"/>
                </a:lnTo>
                <a:lnTo>
                  <a:pt x="278" y="7"/>
                </a:lnTo>
                <a:lnTo>
                  <a:pt x="225" y="0"/>
                </a:lnTo>
                <a:lnTo>
                  <a:pt x="225" y="0"/>
                </a:lnTo>
                <a:lnTo>
                  <a:pt x="210" y="2"/>
                </a:lnTo>
                <a:lnTo>
                  <a:pt x="172" y="4"/>
                </a:lnTo>
                <a:lnTo>
                  <a:pt x="149" y="7"/>
                </a:lnTo>
                <a:lnTo>
                  <a:pt x="129" y="10"/>
                </a:lnTo>
                <a:lnTo>
                  <a:pt x="111" y="13"/>
                </a:lnTo>
                <a:lnTo>
                  <a:pt x="104" y="16"/>
                </a:lnTo>
                <a:lnTo>
                  <a:pt x="98" y="18"/>
                </a:lnTo>
                <a:lnTo>
                  <a:pt x="98" y="18"/>
                </a:lnTo>
                <a:lnTo>
                  <a:pt x="88" y="25"/>
                </a:lnTo>
                <a:lnTo>
                  <a:pt x="73" y="35"/>
                </a:lnTo>
                <a:lnTo>
                  <a:pt x="40" y="57"/>
                </a:lnTo>
                <a:lnTo>
                  <a:pt x="0" y="87"/>
                </a:lnTo>
                <a:lnTo>
                  <a:pt x="0" y="87"/>
                </a:lnTo>
                <a:close/>
                <a:moveTo>
                  <a:pt x="231" y="267"/>
                </a:moveTo>
                <a:lnTo>
                  <a:pt x="231" y="267"/>
                </a:lnTo>
                <a:lnTo>
                  <a:pt x="228" y="255"/>
                </a:lnTo>
                <a:lnTo>
                  <a:pt x="228" y="247"/>
                </a:lnTo>
                <a:lnTo>
                  <a:pt x="228" y="247"/>
                </a:lnTo>
                <a:lnTo>
                  <a:pt x="228" y="237"/>
                </a:lnTo>
                <a:lnTo>
                  <a:pt x="228" y="224"/>
                </a:lnTo>
                <a:lnTo>
                  <a:pt x="228" y="224"/>
                </a:lnTo>
                <a:lnTo>
                  <a:pt x="226" y="211"/>
                </a:lnTo>
                <a:lnTo>
                  <a:pt x="221" y="190"/>
                </a:lnTo>
                <a:lnTo>
                  <a:pt x="215" y="163"/>
                </a:lnTo>
                <a:lnTo>
                  <a:pt x="215" y="163"/>
                </a:lnTo>
                <a:lnTo>
                  <a:pt x="226" y="164"/>
                </a:lnTo>
                <a:lnTo>
                  <a:pt x="251" y="167"/>
                </a:lnTo>
                <a:lnTo>
                  <a:pt x="231" y="267"/>
                </a:lnTo>
                <a:close/>
                <a:moveTo>
                  <a:pt x="291" y="486"/>
                </a:moveTo>
                <a:lnTo>
                  <a:pt x="296" y="532"/>
                </a:lnTo>
                <a:lnTo>
                  <a:pt x="296" y="532"/>
                </a:lnTo>
                <a:lnTo>
                  <a:pt x="291" y="533"/>
                </a:lnTo>
                <a:lnTo>
                  <a:pt x="286" y="534"/>
                </a:lnTo>
                <a:lnTo>
                  <a:pt x="284" y="534"/>
                </a:lnTo>
                <a:lnTo>
                  <a:pt x="284" y="534"/>
                </a:lnTo>
                <a:lnTo>
                  <a:pt x="278" y="532"/>
                </a:lnTo>
                <a:lnTo>
                  <a:pt x="278" y="517"/>
                </a:lnTo>
                <a:lnTo>
                  <a:pt x="278" y="517"/>
                </a:lnTo>
                <a:lnTo>
                  <a:pt x="279" y="511"/>
                </a:lnTo>
                <a:lnTo>
                  <a:pt x="278" y="501"/>
                </a:lnTo>
                <a:lnTo>
                  <a:pt x="278" y="501"/>
                </a:lnTo>
                <a:lnTo>
                  <a:pt x="278" y="500"/>
                </a:lnTo>
                <a:lnTo>
                  <a:pt x="279" y="499"/>
                </a:lnTo>
                <a:lnTo>
                  <a:pt x="283" y="497"/>
                </a:lnTo>
                <a:lnTo>
                  <a:pt x="285" y="495"/>
                </a:lnTo>
                <a:lnTo>
                  <a:pt x="286" y="494"/>
                </a:lnTo>
                <a:lnTo>
                  <a:pt x="286" y="494"/>
                </a:lnTo>
                <a:lnTo>
                  <a:pt x="286" y="493"/>
                </a:lnTo>
                <a:lnTo>
                  <a:pt x="288" y="489"/>
                </a:lnTo>
                <a:lnTo>
                  <a:pt x="291" y="486"/>
                </a:lnTo>
                <a:lnTo>
                  <a:pt x="291" y="4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2017-10-01T14:26:40Z</dcterms:modified>
  <cp:category/>
</cp:coreProperties>
</file>